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70" r:id="rId5"/>
    <p:sldId id="281" r:id="rId6"/>
    <p:sldId id="282" r:id="rId7"/>
    <p:sldId id="269" r:id="rId8"/>
    <p:sldId id="283" r:id="rId9"/>
    <p:sldId id="284" r:id="rId10"/>
    <p:sldId id="263" r:id="rId11"/>
    <p:sldId id="264" r:id="rId12"/>
    <p:sldId id="285" r:id="rId13"/>
    <p:sldId id="265" r:id="rId14"/>
    <p:sldId id="286" r:id="rId15"/>
    <p:sldId id="266" r:id="rId16"/>
    <p:sldId id="267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Franklin Gothic Demi" pitchFamily="34" charset="0"/>
      <p:regular r:id="rId29"/>
      <p: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Franklin Gothic Demi Cond" pitchFamily="34" charset="0"/>
      <p:regular r:id="rId35"/>
    </p:embeddedFont>
    <p:embeddedFont>
      <p:font typeface="More Sugar" pitchFamily="2" charset="0"/>
      <p:regular r:id="rId36"/>
    </p:embeddedFont>
    <p:embeddedFont>
      <p:font typeface="More Sugar Thin" pitchFamily="2" charset="0"/>
      <p:regular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-1032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D0B84-5F75-4674-BD99-6F1A90B7369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BEC82-995E-4BE1-B64D-0280CA19B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8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08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37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00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0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3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27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27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60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57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1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96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1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61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7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60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89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46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7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1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1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39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39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21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31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EC82-995E-4BE1-B64D-0280CA19B9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3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.svg"/><Relationship Id="rId18" Type="http://schemas.openxmlformats.org/officeDocument/2006/relationships/image" Target="../media/image6.png"/><Relationship Id="rId3" Type="http://schemas.openxmlformats.org/officeDocument/2006/relationships/audio" Target="../media/media1.mp3"/><Relationship Id="rId7" Type="http://schemas.openxmlformats.org/officeDocument/2006/relationships/image" Target="../media/image2.svg"/><Relationship Id="rId12" Type="http://schemas.openxmlformats.org/officeDocument/2006/relationships/image" Target="../media/image4.png"/><Relationship Id="rId17" Type="http://schemas.openxmlformats.org/officeDocument/2006/relationships/audio" Target="../media/audio1.wav"/><Relationship Id="rId2" Type="http://schemas.microsoft.com/office/2007/relationships/media" Target="../media/media1.mp3"/><Relationship Id="rId16" Type="http://schemas.openxmlformats.org/officeDocument/2006/relationships/slide" Target="slide2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0.svg"/><Relationship Id="rId10" Type="http://schemas.openxmlformats.org/officeDocument/2006/relationships/image" Target="../media/image3.png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svg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9.xml"/><Relationship Id="rId3" Type="http://schemas.openxmlformats.org/officeDocument/2006/relationships/video" Target="../media/media3.mp4"/><Relationship Id="rId7" Type="http://schemas.openxmlformats.org/officeDocument/2006/relationships/audio" Target="../media/audio2.wav"/><Relationship Id="rId12" Type="http://schemas.openxmlformats.org/officeDocument/2006/relationships/image" Target="../media/image21.svg"/><Relationship Id="rId2" Type="http://schemas.microsoft.com/office/2007/relationships/media" Target="../media/media3.mp4"/><Relationship Id="rId1" Type="http://schemas.openxmlformats.org/officeDocument/2006/relationships/tags" Target="../tags/tag11.xml"/><Relationship Id="rId6" Type="http://schemas.openxmlformats.org/officeDocument/2006/relationships/slide" Target="slide2.xml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10.xml"/><Relationship Id="rId10" Type="http://schemas.openxmlformats.org/officeDocument/2006/relationships/slide" Target="slide1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9.sv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jpeg"/><Relationship Id="rId3" Type="http://schemas.openxmlformats.org/officeDocument/2006/relationships/audio" Target="../media/media1.mp3"/><Relationship Id="rId7" Type="http://schemas.openxmlformats.org/officeDocument/2006/relationships/audio" Target="../media/audio2.wav"/><Relationship Id="rId12" Type="http://schemas.openxmlformats.org/officeDocument/2006/relationships/image" Target="../media/image21.svg"/><Relationship Id="rId2" Type="http://schemas.microsoft.com/office/2007/relationships/media" Target="../media/media1.mp3"/><Relationship Id="rId1" Type="http://schemas.openxmlformats.org/officeDocument/2006/relationships/tags" Target="../tags/tag12.xml"/><Relationship Id="rId6" Type="http://schemas.openxmlformats.org/officeDocument/2006/relationships/slide" Target="slide2.xml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10.png"/><Relationship Id="rId10" Type="http://schemas.openxmlformats.org/officeDocument/2006/relationships/slide" Target="slide12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9.svg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jpeg"/><Relationship Id="rId3" Type="http://schemas.openxmlformats.org/officeDocument/2006/relationships/audio" Target="../media/media1.mp3"/><Relationship Id="rId7" Type="http://schemas.openxmlformats.org/officeDocument/2006/relationships/audio" Target="../media/audio2.wav"/><Relationship Id="rId12" Type="http://schemas.openxmlformats.org/officeDocument/2006/relationships/image" Target="../media/image21.svg"/><Relationship Id="rId2" Type="http://schemas.microsoft.com/office/2007/relationships/media" Target="../media/media1.mp3"/><Relationship Id="rId1" Type="http://schemas.openxmlformats.org/officeDocument/2006/relationships/tags" Target="../tags/tag13.xml"/><Relationship Id="rId6" Type="http://schemas.openxmlformats.org/officeDocument/2006/relationships/slide" Target="slide2.xml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12.xml"/><Relationship Id="rId15" Type="http://schemas.openxmlformats.org/officeDocument/2006/relationships/image" Target="../media/image10.png"/><Relationship Id="rId10" Type="http://schemas.openxmlformats.org/officeDocument/2006/relationships/slide" Target="slide13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9.svg"/><Relationship Id="rId1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12.xml"/><Relationship Id="rId3" Type="http://schemas.openxmlformats.org/officeDocument/2006/relationships/video" Target="../media/media4.mp4"/><Relationship Id="rId7" Type="http://schemas.openxmlformats.org/officeDocument/2006/relationships/audio" Target="../media/audio2.wav"/><Relationship Id="rId12" Type="http://schemas.openxmlformats.org/officeDocument/2006/relationships/image" Target="../media/image21.svg"/><Relationship Id="rId2" Type="http://schemas.microsoft.com/office/2007/relationships/media" Target="../media/media4.mp4"/><Relationship Id="rId1" Type="http://schemas.openxmlformats.org/officeDocument/2006/relationships/tags" Target="../tags/tag14.xml"/><Relationship Id="rId6" Type="http://schemas.openxmlformats.org/officeDocument/2006/relationships/slide" Target="slide2.xml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13.xml"/><Relationship Id="rId10" Type="http://schemas.openxmlformats.org/officeDocument/2006/relationships/slide" Target="slide14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13.xml"/><Relationship Id="rId3" Type="http://schemas.openxmlformats.org/officeDocument/2006/relationships/audio" Target="../media/media1.mp3"/><Relationship Id="rId7" Type="http://schemas.openxmlformats.org/officeDocument/2006/relationships/audio" Target="../media/audio2.wav"/><Relationship Id="rId12" Type="http://schemas.openxmlformats.org/officeDocument/2006/relationships/image" Target="../media/image21.svg"/><Relationship Id="rId2" Type="http://schemas.microsoft.com/office/2007/relationships/media" Target="../media/media1.mp3"/><Relationship Id="rId1" Type="http://schemas.openxmlformats.org/officeDocument/2006/relationships/tags" Target="../tags/tag15.xml"/><Relationship Id="rId6" Type="http://schemas.openxmlformats.org/officeDocument/2006/relationships/slide" Target="slide2.xml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14.xml"/><Relationship Id="rId15" Type="http://schemas.openxmlformats.org/officeDocument/2006/relationships/image" Target="../media/image10.png"/><Relationship Id="rId10" Type="http://schemas.openxmlformats.org/officeDocument/2006/relationships/slide" Target="slide15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9.svg"/><Relationship Id="rId1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14.xml"/><Relationship Id="rId3" Type="http://schemas.openxmlformats.org/officeDocument/2006/relationships/audio" Target="../media/media1.mp3"/><Relationship Id="rId7" Type="http://schemas.openxmlformats.org/officeDocument/2006/relationships/audio" Target="../media/audio2.wav"/><Relationship Id="rId12" Type="http://schemas.openxmlformats.org/officeDocument/2006/relationships/image" Target="../media/image21.svg"/><Relationship Id="rId2" Type="http://schemas.microsoft.com/office/2007/relationships/media" Target="../media/media1.mp3"/><Relationship Id="rId1" Type="http://schemas.openxmlformats.org/officeDocument/2006/relationships/tags" Target="../tags/tag16.xml"/><Relationship Id="rId6" Type="http://schemas.openxmlformats.org/officeDocument/2006/relationships/slide" Target="slide2.xml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15.xml"/><Relationship Id="rId15" Type="http://schemas.openxmlformats.org/officeDocument/2006/relationships/image" Target="../media/image10.png"/><Relationship Id="rId10" Type="http://schemas.openxmlformats.org/officeDocument/2006/relationships/slide" Target="slide16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9.svg"/><Relationship Id="rId1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.png"/><Relationship Id="rId3" Type="http://schemas.openxmlformats.org/officeDocument/2006/relationships/video" Target="../media/media5.mp4"/><Relationship Id="rId7" Type="http://schemas.openxmlformats.org/officeDocument/2006/relationships/audio" Target="../media/audio2.wav"/><Relationship Id="rId12" Type="http://schemas.openxmlformats.org/officeDocument/2006/relationships/image" Target="../media/image21.svg"/><Relationship Id="rId2" Type="http://schemas.microsoft.com/office/2007/relationships/media" Target="../media/media5.mp4"/><Relationship Id="rId1" Type="http://schemas.openxmlformats.org/officeDocument/2006/relationships/tags" Target="../tags/tag17.xml"/><Relationship Id="rId6" Type="http://schemas.openxmlformats.org/officeDocument/2006/relationships/slide" Target="slide2.xml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16.xml"/><Relationship Id="rId10" Type="http://schemas.openxmlformats.org/officeDocument/2006/relationships/slide" Target="slide15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7.png"/><Relationship Id="rId3" Type="http://schemas.openxmlformats.org/officeDocument/2006/relationships/audio" Target="../media/media1.mp3"/><Relationship Id="rId7" Type="http://schemas.openxmlformats.org/officeDocument/2006/relationships/audio" Target="../media/audio4.wav"/><Relationship Id="rId12" Type="http://schemas.openxmlformats.org/officeDocument/2006/relationships/slide" Target="slide18.xml"/><Relationship Id="rId17" Type="http://schemas.openxmlformats.org/officeDocument/2006/relationships/image" Target="../media/image10.png"/><Relationship Id="rId2" Type="http://schemas.microsoft.com/office/2007/relationships/media" Target="../media/media1.mp3"/><Relationship Id="rId16" Type="http://schemas.openxmlformats.org/officeDocument/2006/relationships/image" Target="../media/image28.gif"/><Relationship Id="rId1" Type="http://schemas.openxmlformats.org/officeDocument/2006/relationships/tags" Target="../tags/tag18.xml"/><Relationship Id="rId6" Type="http://schemas.openxmlformats.org/officeDocument/2006/relationships/audio" Target="../media/audio3.wav"/><Relationship Id="rId11" Type="http://schemas.openxmlformats.org/officeDocument/2006/relationships/image" Target="../media/image19.svg"/><Relationship Id="rId5" Type="http://schemas.openxmlformats.org/officeDocument/2006/relationships/notesSlide" Target="../notesSlides/notesSlide17.xml"/><Relationship Id="rId15" Type="http://schemas.openxmlformats.org/officeDocument/2006/relationships/image" Target="../media/image27.gif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7.xml"/><Relationship Id="rId9" Type="http://schemas.openxmlformats.org/officeDocument/2006/relationships/audio" Target="../media/audio2.wav"/><Relationship Id="rId1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13" Type="http://schemas.openxmlformats.org/officeDocument/2006/relationships/slide" Target="slide19.xml"/><Relationship Id="rId18" Type="http://schemas.openxmlformats.org/officeDocument/2006/relationships/image" Target="../media/image28.gif"/><Relationship Id="rId3" Type="http://schemas.openxmlformats.org/officeDocument/2006/relationships/audio" Target="../media/media1.mp3"/><Relationship Id="rId7" Type="http://schemas.openxmlformats.org/officeDocument/2006/relationships/audio" Target="../media/audio5.wav"/><Relationship Id="rId12" Type="http://schemas.openxmlformats.org/officeDocument/2006/relationships/image" Target="../media/image19.svg"/><Relationship Id="rId17" Type="http://schemas.openxmlformats.org/officeDocument/2006/relationships/image" Target="../media/image29.jpg"/><Relationship Id="rId2" Type="http://schemas.microsoft.com/office/2007/relationships/media" Target="../media/media1.mp3"/><Relationship Id="rId16" Type="http://schemas.openxmlformats.org/officeDocument/2006/relationships/image" Target="../media/image27.gif"/><Relationship Id="rId1" Type="http://schemas.openxmlformats.org/officeDocument/2006/relationships/tags" Target="../tags/tag19.xml"/><Relationship Id="rId6" Type="http://schemas.openxmlformats.org/officeDocument/2006/relationships/audio" Target="../media/audio3.wav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18.xml"/><Relationship Id="rId15" Type="http://schemas.openxmlformats.org/officeDocument/2006/relationships/image" Target="../media/image21.svg"/><Relationship Id="rId10" Type="http://schemas.openxmlformats.org/officeDocument/2006/relationships/audio" Target="../media/audio2.wav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slide" Target="slide2.xml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13" Type="http://schemas.openxmlformats.org/officeDocument/2006/relationships/slide" Target="slide20.xml"/><Relationship Id="rId18" Type="http://schemas.openxmlformats.org/officeDocument/2006/relationships/image" Target="../media/image28.gif"/><Relationship Id="rId3" Type="http://schemas.openxmlformats.org/officeDocument/2006/relationships/audio" Target="../media/media1.mp3"/><Relationship Id="rId7" Type="http://schemas.openxmlformats.org/officeDocument/2006/relationships/audio" Target="../media/audio5.wav"/><Relationship Id="rId12" Type="http://schemas.openxmlformats.org/officeDocument/2006/relationships/image" Target="../media/image19.svg"/><Relationship Id="rId17" Type="http://schemas.openxmlformats.org/officeDocument/2006/relationships/image" Target="../media/image29.jpg"/><Relationship Id="rId2" Type="http://schemas.microsoft.com/office/2007/relationships/media" Target="../media/media1.mp3"/><Relationship Id="rId16" Type="http://schemas.openxmlformats.org/officeDocument/2006/relationships/image" Target="../media/image27.gif"/><Relationship Id="rId1" Type="http://schemas.openxmlformats.org/officeDocument/2006/relationships/tags" Target="../tags/tag20.xml"/><Relationship Id="rId6" Type="http://schemas.openxmlformats.org/officeDocument/2006/relationships/audio" Target="../media/audio3.wav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19.xml"/><Relationship Id="rId15" Type="http://schemas.openxmlformats.org/officeDocument/2006/relationships/image" Target="../media/image21.svg"/><Relationship Id="rId10" Type="http://schemas.openxmlformats.org/officeDocument/2006/relationships/audio" Target="../media/audio2.wav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slide" Target="slide2.xml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4.xml"/><Relationship Id="rId18" Type="http://schemas.openxmlformats.org/officeDocument/2006/relationships/image" Target="../media/image9.png"/><Relationship Id="rId3" Type="http://schemas.openxmlformats.org/officeDocument/2006/relationships/audio" Target="../media/media1.mp3"/><Relationship Id="rId7" Type="http://schemas.openxmlformats.org/officeDocument/2006/relationships/image" Target="../media/image2.svg"/><Relationship Id="rId12" Type="http://schemas.openxmlformats.org/officeDocument/2006/relationships/image" Target="../media/image6.png"/><Relationship Id="rId17" Type="http://schemas.openxmlformats.org/officeDocument/2006/relationships/image" Target="../media/image17.svg"/><Relationship Id="rId2" Type="http://schemas.microsoft.com/office/2007/relationships/media" Target="../media/media1.mp3"/><Relationship Id="rId16" Type="http://schemas.openxmlformats.org/officeDocument/2006/relationships/image" Target="../media/image8.png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11" Type="http://schemas.openxmlformats.org/officeDocument/2006/relationships/audio" Target="../media/audio1.wav"/><Relationship Id="rId5" Type="http://schemas.openxmlformats.org/officeDocument/2006/relationships/notesSlide" Target="../notesSlides/notesSlide2.xml"/><Relationship Id="rId15" Type="http://schemas.openxmlformats.org/officeDocument/2006/relationships/slide" Target="slide17.xml"/><Relationship Id="rId10" Type="http://schemas.openxmlformats.org/officeDocument/2006/relationships/slide" Target="slide3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0.svg"/><Relationship Id="rId1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13" Type="http://schemas.openxmlformats.org/officeDocument/2006/relationships/slide" Target="slide21.xml"/><Relationship Id="rId18" Type="http://schemas.openxmlformats.org/officeDocument/2006/relationships/image" Target="../media/image30.jpg"/><Relationship Id="rId3" Type="http://schemas.openxmlformats.org/officeDocument/2006/relationships/audio" Target="../media/media1.mp3"/><Relationship Id="rId7" Type="http://schemas.openxmlformats.org/officeDocument/2006/relationships/audio" Target="../media/audio5.wav"/><Relationship Id="rId12" Type="http://schemas.openxmlformats.org/officeDocument/2006/relationships/image" Target="../media/image19.svg"/><Relationship Id="rId17" Type="http://schemas.openxmlformats.org/officeDocument/2006/relationships/image" Target="../media/image28.gif"/><Relationship Id="rId2" Type="http://schemas.microsoft.com/office/2007/relationships/media" Target="../media/media1.mp3"/><Relationship Id="rId16" Type="http://schemas.openxmlformats.org/officeDocument/2006/relationships/image" Target="../media/image27.gif"/><Relationship Id="rId1" Type="http://schemas.openxmlformats.org/officeDocument/2006/relationships/tags" Target="../tags/tag21.xml"/><Relationship Id="rId6" Type="http://schemas.openxmlformats.org/officeDocument/2006/relationships/audio" Target="../media/audio3.wav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0.xml"/><Relationship Id="rId15" Type="http://schemas.openxmlformats.org/officeDocument/2006/relationships/image" Target="../media/image21.svg"/><Relationship Id="rId10" Type="http://schemas.openxmlformats.org/officeDocument/2006/relationships/audio" Target="../media/audio2.wav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slide" Target="slide2.xml"/><Relationship Id="rId1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13" Type="http://schemas.openxmlformats.org/officeDocument/2006/relationships/slide" Target="slide22.xml"/><Relationship Id="rId18" Type="http://schemas.openxmlformats.org/officeDocument/2006/relationships/image" Target="../media/image31.jpg"/><Relationship Id="rId3" Type="http://schemas.openxmlformats.org/officeDocument/2006/relationships/audio" Target="../media/media1.mp3"/><Relationship Id="rId7" Type="http://schemas.openxmlformats.org/officeDocument/2006/relationships/audio" Target="../media/audio5.wav"/><Relationship Id="rId12" Type="http://schemas.openxmlformats.org/officeDocument/2006/relationships/image" Target="../media/image19.svg"/><Relationship Id="rId17" Type="http://schemas.openxmlformats.org/officeDocument/2006/relationships/image" Target="../media/image28.gif"/><Relationship Id="rId2" Type="http://schemas.microsoft.com/office/2007/relationships/media" Target="../media/media1.mp3"/><Relationship Id="rId16" Type="http://schemas.openxmlformats.org/officeDocument/2006/relationships/image" Target="../media/image27.gif"/><Relationship Id="rId1" Type="http://schemas.openxmlformats.org/officeDocument/2006/relationships/tags" Target="../tags/tag22.xml"/><Relationship Id="rId6" Type="http://schemas.openxmlformats.org/officeDocument/2006/relationships/audio" Target="../media/audio3.wav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1.xml"/><Relationship Id="rId15" Type="http://schemas.openxmlformats.org/officeDocument/2006/relationships/image" Target="../media/image21.svg"/><Relationship Id="rId10" Type="http://schemas.openxmlformats.org/officeDocument/2006/relationships/audio" Target="../media/audio2.wav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slide" Target="slide2.xml"/><Relationship Id="rId1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13" Type="http://schemas.openxmlformats.org/officeDocument/2006/relationships/slide" Target="slide23.xml"/><Relationship Id="rId18" Type="http://schemas.openxmlformats.org/officeDocument/2006/relationships/image" Target="../media/image32.jpg"/><Relationship Id="rId3" Type="http://schemas.openxmlformats.org/officeDocument/2006/relationships/audio" Target="../media/media1.mp3"/><Relationship Id="rId7" Type="http://schemas.openxmlformats.org/officeDocument/2006/relationships/audio" Target="../media/audio5.wav"/><Relationship Id="rId12" Type="http://schemas.openxmlformats.org/officeDocument/2006/relationships/image" Target="../media/image19.svg"/><Relationship Id="rId17" Type="http://schemas.openxmlformats.org/officeDocument/2006/relationships/image" Target="../media/image28.gif"/><Relationship Id="rId2" Type="http://schemas.microsoft.com/office/2007/relationships/media" Target="../media/media1.mp3"/><Relationship Id="rId16" Type="http://schemas.openxmlformats.org/officeDocument/2006/relationships/image" Target="../media/image27.gif"/><Relationship Id="rId1" Type="http://schemas.openxmlformats.org/officeDocument/2006/relationships/tags" Target="../tags/tag23.xml"/><Relationship Id="rId6" Type="http://schemas.openxmlformats.org/officeDocument/2006/relationships/audio" Target="../media/audio3.wav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2.xml"/><Relationship Id="rId15" Type="http://schemas.openxmlformats.org/officeDocument/2006/relationships/image" Target="../media/image21.svg"/><Relationship Id="rId10" Type="http://schemas.openxmlformats.org/officeDocument/2006/relationships/audio" Target="../media/audio2.wav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slide" Target="slide2.xml"/><Relationship Id="rId1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13" Type="http://schemas.openxmlformats.org/officeDocument/2006/relationships/slide" Target="slide24.xml"/><Relationship Id="rId18" Type="http://schemas.openxmlformats.org/officeDocument/2006/relationships/image" Target="../media/image33.jpg"/><Relationship Id="rId3" Type="http://schemas.openxmlformats.org/officeDocument/2006/relationships/audio" Target="../media/media1.mp3"/><Relationship Id="rId7" Type="http://schemas.openxmlformats.org/officeDocument/2006/relationships/audio" Target="../media/audio5.wav"/><Relationship Id="rId12" Type="http://schemas.openxmlformats.org/officeDocument/2006/relationships/image" Target="../media/image19.svg"/><Relationship Id="rId17" Type="http://schemas.openxmlformats.org/officeDocument/2006/relationships/image" Target="../media/image28.gif"/><Relationship Id="rId2" Type="http://schemas.microsoft.com/office/2007/relationships/media" Target="../media/media1.mp3"/><Relationship Id="rId16" Type="http://schemas.openxmlformats.org/officeDocument/2006/relationships/image" Target="../media/image27.gif"/><Relationship Id="rId1" Type="http://schemas.openxmlformats.org/officeDocument/2006/relationships/tags" Target="../tags/tag24.xml"/><Relationship Id="rId6" Type="http://schemas.openxmlformats.org/officeDocument/2006/relationships/audio" Target="../media/audio3.wav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3.xml"/><Relationship Id="rId15" Type="http://schemas.openxmlformats.org/officeDocument/2006/relationships/image" Target="../media/image21.svg"/><Relationship Id="rId10" Type="http://schemas.openxmlformats.org/officeDocument/2006/relationships/audio" Target="../media/audio2.wav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slide" Target="slide2.xml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13" Type="http://schemas.openxmlformats.org/officeDocument/2006/relationships/slide" Target="slide25.xml"/><Relationship Id="rId18" Type="http://schemas.openxmlformats.org/officeDocument/2006/relationships/image" Target="../media/image34.jpg"/><Relationship Id="rId3" Type="http://schemas.openxmlformats.org/officeDocument/2006/relationships/audio" Target="../media/media1.mp3"/><Relationship Id="rId7" Type="http://schemas.openxmlformats.org/officeDocument/2006/relationships/audio" Target="../media/audio5.wav"/><Relationship Id="rId12" Type="http://schemas.openxmlformats.org/officeDocument/2006/relationships/image" Target="../media/image19.svg"/><Relationship Id="rId17" Type="http://schemas.openxmlformats.org/officeDocument/2006/relationships/image" Target="../media/image28.gif"/><Relationship Id="rId2" Type="http://schemas.microsoft.com/office/2007/relationships/media" Target="../media/media1.mp3"/><Relationship Id="rId16" Type="http://schemas.openxmlformats.org/officeDocument/2006/relationships/image" Target="../media/image27.gif"/><Relationship Id="rId1" Type="http://schemas.openxmlformats.org/officeDocument/2006/relationships/tags" Target="../tags/tag25.xml"/><Relationship Id="rId6" Type="http://schemas.openxmlformats.org/officeDocument/2006/relationships/audio" Target="../media/audio3.wav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4.xml"/><Relationship Id="rId15" Type="http://schemas.openxmlformats.org/officeDocument/2006/relationships/image" Target="../media/image21.svg"/><Relationship Id="rId10" Type="http://schemas.openxmlformats.org/officeDocument/2006/relationships/audio" Target="../media/audio2.wav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slide" Target="slide2.xml"/><Relationship Id="rId1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13" Type="http://schemas.openxmlformats.org/officeDocument/2006/relationships/slide" Target="slide26.xml"/><Relationship Id="rId18" Type="http://schemas.openxmlformats.org/officeDocument/2006/relationships/image" Target="../media/image10.png"/><Relationship Id="rId3" Type="http://schemas.openxmlformats.org/officeDocument/2006/relationships/audio" Target="../media/media1.mp3"/><Relationship Id="rId7" Type="http://schemas.openxmlformats.org/officeDocument/2006/relationships/audio" Target="../media/audio5.wav"/><Relationship Id="rId12" Type="http://schemas.openxmlformats.org/officeDocument/2006/relationships/image" Target="../media/image19.svg"/><Relationship Id="rId17" Type="http://schemas.openxmlformats.org/officeDocument/2006/relationships/image" Target="../media/image28.gif"/><Relationship Id="rId2" Type="http://schemas.microsoft.com/office/2007/relationships/media" Target="../media/media1.mp3"/><Relationship Id="rId16" Type="http://schemas.openxmlformats.org/officeDocument/2006/relationships/image" Target="../media/image27.gif"/><Relationship Id="rId1" Type="http://schemas.openxmlformats.org/officeDocument/2006/relationships/tags" Target="../tags/tag26.xml"/><Relationship Id="rId6" Type="http://schemas.openxmlformats.org/officeDocument/2006/relationships/audio" Target="../media/audio3.wav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5.xml"/><Relationship Id="rId15" Type="http://schemas.openxmlformats.org/officeDocument/2006/relationships/image" Target="../media/image21.svg"/><Relationship Id="rId10" Type="http://schemas.openxmlformats.org/officeDocument/2006/relationships/audio" Target="../media/audio2.wav"/><Relationship Id="rId4" Type="http://schemas.openxmlformats.org/officeDocument/2006/relationships/slideLayout" Target="../slideLayouts/slideLayout7.xml"/><Relationship Id="rId9" Type="http://schemas.openxmlformats.org/officeDocument/2006/relationships/slide" Target="slide2.xml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13" Type="http://schemas.openxmlformats.org/officeDocument/2006/relationships/image" Target="../media/image17.png"/><Relationship Id="rId18" Type="http://schemas.openxmlformats.org/officeDocument/2006/relationships/image" Target="../media/image10.png"/><Relationship Id="rId3" Type="http://schemas.openxmlformats.org/officeDocument/2006/relationships/audio" Target="../media/media1.mp3"/><Relationship Id="rId7" Type="http://schemas.openxmlformats.org/officeDocument/2006/relationships/audio" Target="../media/audio5.wav"/><Relationship Id="rId12" Type="http://schemas.openxmlformats.org/officeDocument/2006/relationships/image" Target="../media/image19.svg"/><Relationship Id="rId17" Type="http://schemas.openxmlformats.org/officeDocument/2006/relationships/image" Target="../media/image28.gif"/><Relationship Id="rId2" Type="http://schemas.microsoft.com/office/2007/relationships/media" Target="../media/media1.mp3"/><Relationship Id="rId16" Type="http://schemas.openxmlformats.org/officeDocument/2006/relationships/image" Target="../media/image27.gif"/><Relationship Id="rId1" Type="http://schemas.openxmlformats.org/officeDocument/2006/relationships/tags" Target="../tags/tag27.xml"/><Relationship Id="rId6" Type="http://schemas.openxmlformats.org/officeDocument/2006/relationships/audio" Target="../media/audio3.wav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6.xml"/><Relationship Id="rId15" Type="http://schemas.openxmlformats.org/officeDocument/2006/relationships/image" Target="../media/image21.svg"/><Relationship Id="rId10" Type="http://schemas.openxmlformats.org/officeDocument/2006/relationships/audio" Target="../media/audio2.wav"/><Relationship Id="rId4" Type="http://schemas.openxmlformats.org/officeDocument/2006/relationships/slideLayout" Target="../slideLayouts/slideLayout7.xml"/><Relationship Id="rId9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1.mp3"/><Relationship Id="rId7" Type="http://schemas.openxmlformats.org/officeDocument/2006/relationships/image" Target="../media/image23.svg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microsoft.com/office/2007/relationships/media" Target="../media/media1.mp3"/><Relationship Id="rId16" Type="http://schemas.openxmlformats.org/officeDocument/2006/relationships/image" Target="../media/image10.png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audio" Target="../media/audio2.wav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19.svg"/><Relationship Id="rId10" Type="http://schemas.openxmlformats.org/officeDocument/2006/relationships/slide" Target="slide2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audio" Target="../media/audio2.wav"/><Relationship Id="rId3" Type="http://schemas.openxmlformats.org/officeDocument/2006/relationships/audio" Target="../media/media1.mp3"/><Relationship Id="rId7" Type="http://schemas.openxmlformats.org/officeDocument/2006/relationships/image" Target="../media/image23.svg"/><Relationship Id="rId12" Type="http://schemas.openxmlformats.org/officeDocument/2006/relationships/slide" Target="slide2.xml"/><Relationship Id="rId2" Type="http://schemas.microsoft.com/office/2007/relationships/media" Target="../media/media1.mp3"/><Relationship Id="rId16" Type="http://schemas.openxmlformats.org/officeDocument/2006/relationships/image" Target="../media/image10.png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11" Type="http://schemas.openxmlformats.org/officeDocument/2006/relationships/image" Target="../media/image27.sv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19.svg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5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7.png"/><Relationship Id="rId3" Type="http://schemas.openxmlformats.org/officeDocument/2006/relationships/audio" Target="../media/media1.mp3"/><Relationship Id="rId7" Type="http://schemas.openxmlformats.org/officeDocument/2006/relationships/image" Target="../media/image29.svg"/><Relationship Id="rId12" Type="http://schemas.openxmlformats.org/officeDocument/2006/relationships/slide" Target="slide6.xml"/><Relationship Id="rId2" Type="http://schemas.microsoft.com/office/2007/relationships/media" Target="../media/media1.mp3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11" Type="http://schemas.openxmlformats.org/officeDocument/2006/relationships/image" Target="../media/image19.sv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7.xml"/><Relationship Id="rId9" Type="http://schemas.openxmlformats.org/officeDocument/2006/relationships/audio" Target="../media/audio2.wav"/><Relationship Id="rId1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7.png"/><Relationship Id="rId18" Type="http://schemas.openxmlformats.org/officeDocument/2006/relationships/image" Target="../media/image18.png"/><Relationship Id="rId3" Type="http://schemas.openxmlformats.org/officeDocument/2006/relationships/audio" Target="../media/media1.mp3"/><Relationship Id="rId7" Type="http://schemas.openxmlformats.org/officeDocument/2006/relationships/image" Target="../media/image29.svg"/><Relationship Id="rId12" Type="http://schemas.openxmlformats.org/officeDocument/2006/relationships/slide" Target="slide7.xml"/><Relationship Id="rId17" Type="http://schemas.openxmlformats.org/officeDocument/2006/relationships/audio" Target="../media/audio1.wav"/><Relationship Id="rId2" Type="http://schemas.microsoft.com/office/2007/relationships/media" Target="../media/media1.mp3"/><Relationship Id="rId16" Type="http://schemas.openxmlformats.org/officeDocument/2006/relationships/slide" Target="slide5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11" Type="http://schemas.openxmlformats.org/officeDocument/2006/relationships/image" Target="../media/image19.sv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7.xml"/><Relationship Id="rId9" Type="http://schemas.openxmlformats.org/officeDocument/2006/relationships/audio" Target="../media/audio2.wav"/><Relationship Id="rId1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6.xml"/><Relationship Id="rId3" Type="http://schemas.openxmlformats.org/officeDocument/2006/relationships/video" Target="../media/media2.mp4"/><Relationship Id="rId7" Type="http://schemas.openxmlformats.org/officeDocument/2006/relationships/audio" Target="../media/audio2.wav"/><Relationship Id="rId12" Type="http://schemas.openxmlformats.org/officeDocument/2006/relationships/image" Target="../media/image21.svg"/><Relationship Id="rId2" Type="http://schemas.microsoft.com/office/2007/relationships/media" Target="../media/media2.mp4"/><Relationship Id="rId1" Type="http://schemas.openxmlformats.org/officeDocument/2006/relationships/tags" Target="../tags/tag8.xml"/><Relationship Id="rId6" Type="http://schemas.openxmlformats.org/officeDocument/2006/relationships/slide" Target="slide2.xml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20.png"/><Relationship Id="rId10" Type="http://schemas.openxmlformats.org/officeDocument/2006/relationships/slide" Target="slide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9.sv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image" Target="../media/image21.svg"/><Relationship Id="rId3" Type="http://schemas.openxmlformats.org/officeDocument/2006/relationships/audio" Target="../media/media1.mp3"/><Relationship Id="rId7" Type="http://schemas.openxmlformats.org/officeDocument/2006/relationships/slide" Target="slide2.xml"/><Relationship Id="rId12" Type="http://schemas.openxmlformats.org/officeDocument/2006/relationships/image" Target="../media/image17.png"/><Relationship Id="rId2" Type="http://schemas.microsoft.com/office/2007/relationships/media" Target="../media/media1.mp3"/><Relationship Id="rId1" Type="http://schemas.openxmlformats.org/officeDocument/2006/relationships/tags" Target="../tags/tag9.xml"/><Relationship Id="rId6" Type="http://schemas.openxmlformats.org/officeDocument/2006/relationships/image" Target="../media/image21.jpeg"/><Relationship Id="rId11" Type="http://schemas.openxmlformats.org/officeDocument/2006/relationships/slide" Target="slide9.xml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3.png"/><Relationship Id="rId1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image" Target="../media/image21.svg"/><Relationship Id="rId3" Type="http://schemas.openxmlformats.org/officeDocument/2006/relationships/audio" Target="../media/media1.mp3"/><Relationship Id="rId7" Type="http://schemas.openxmlformats.org/officeDocument/2006/relationships/slide" Target="slide2.xml"/><Relationship Id="rId12" Type="http://schemas.openxmlformats.org/officeDocument/2006/relationships/image" Target="../media/image17.png"/><Relationship Id="rId2" Type="http://schemas.microsoft.com/office/2007/relationships/media" Target="../media/media1.mp3"/><Relationship Id="rId1" Type="http://schemas.openxmlformats.org/officeDocument/2006/relationships/tags" Target="../tags/tag10.xml"/><Relationship Id="rId6" Type="http://schemas.openxmlformats.org/officeDocument/2006/relationships/image" Target="../media/image21.jpeg"/><Relationship Id="rId11" Type="http://schemas.openxmlformats.org/officeDocument/2006/relationships/slide" Target="slide10.xml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3.png"/><Relationship Id="rId1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470018" y="6810608"/>
            <a:ext cx="21228035" cy="98445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84352" y="515511"/>
            <a:ext cx="5083281" cy="21159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636322" y="0"/>
            <a:ext cx="2464012" cy="24640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756535" y="712811"/>
            <a:ext cx="3929449" cy="21076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793409" y="6810608"/>
            <a:ext cx="6149837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0" y="6363335"/>
            <a:ext cx="6149837" cy="4114800"/>
          </a:xfrm>
          <a:prstGeom prst="rect">
            <a:avLst/>
          </a:prstGeom>
        </p:spPr>
      </p:pic>
      <p:pic>
        <p:nvPicPr>
          <p:cNvPr id="8" name="Picture 8">
            <a:hlinkClick r:id="rId16" action="ppaction://hlinksldjump">
              <a:snd r:embed="rId17" name="Suara gelembung pecah (128 kbps).wav"/>
            </a:hlinkClick>
            <a:hlinkHover r:id="" action="ppaction://hlinkshowjump?jump=previousslide"/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7157757" y="5916062"/>
            <a:ext cx="3972486" cy="397248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896367" y="2119860"/>
            <a:ext cx="12495267" cy="3825056"/>
            <a:chOff x="0" y="-85725"/>
            <a:chExt cx="16660355" cy="510007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207153"/>
              <a:ext cx="16660355" cy="3807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60"/>
                </a:lnSpc>
              </a:pPr>
              <a:r>
                <a:rPr lang="en-US" sz="93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More Sugar"/>
                </a:rPr>
                <a:t>JENIS-JENIS SIKLUS HIDROLOGI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79307" y="-85725"/>
              <a:ext cx="15301741" cy="934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More Sugar Thin"/>
                </a:rPr>
                <a:t>Geografi</a:t>
              </a:r>
              <a:r>
                <a:rPr lang="en-US" sz="4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More Sugar Thin"/>
                </a:rPr>
                <a:t> </a:t>
              </a:r>
              <a:r>
                <a:rPr lang="en-US" sz="420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More Sugar Thin"/>
                </a:rPr>
                <a:t>Kelas</a:t>
              </a:r>
              <a:r>
                <a:rPr lang="en-US" sz="4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More Sugar Thin"/>
                </a:rPr>
                <a:t> 10</a:t>
              </a:r>
            </a:p>
          </p:txBody>
        </p:sp>
      </p:grpSp>
      <p:pic>
        <p:nvPicPr>
          <p:cNvPr id="15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 flipV="1">
            <a:off x="-1774818" y="102054"/>
            <a:ext cx="631818" cy="878477"/>
          </a:xfrm>
          <a:prstGeom prst="rect">
            <a:avLst/>
          </a:prstGeom>
        </p:spPr>
      </p:pic>
      <p:sp>
        <p:nvSpPr>
          <p:cNvPr id="9" name="Rounded Rectangle 8">
            <a:hlinkClick r:id="" action="ppaction://hlinkshowjump?jump=nextslide">
              <a:snd r:embed="rId17" name="Suara gelembung pecah (128 kbps).wav"/>
            </a:hlinkClick>
          </p:cNvPr>
          <p:cNvSpPr/>
          <p:nvPr/>
        </p:nvSpPr>
        <p:spPr>
          <a:xfrm>
            <a:off x="6910136" y="6987905"/>
            <a:ext cx="4350984" cy="1828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More Sugar"/>
              </a:rPr>
              <a:t>START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  <a:latin typeface="More Sugar"/>
              </a:rPr>
              <a:t>!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More Sugar"/>
            </a:endParaRPr>
          </a:p>
          <a:p>
            <a:pPr algn="ctr"/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8249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15370" y="713570"/>
            <a:ext cx="10457259" cy="91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id-ID" sz="5999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ore Sugar" pitchFamily="2" charset="0"/>
              </a:rPr>
              <a:t>Putar video di bawah ini!</a:t>
            </a:r>
            <a:endParaRPr lang="en-US" sz="5999" dirty="0">
              <a:solidFill>
                <a:schemeClr val="accent5">
                  <a:lumMod val="20000"/>
                  <a:lumOff val="80000"/>
                </a:schemeClr>
              </a:solidFill>
              <a:latin typeface="More Sugar" pitchFamily="2" charset="0"/>
            </a:endParaRPr>
          </a:p>
        </p:txBody>
      </p:sp>
      <p:pic>
        <p:nvPicPr>
          <p:cNvPr id="3" name="Picture 3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854201" y="8499086"/>
            <a:ext cx="1518429" cy="1518429"/>
          </a:xfrm>
          <a:prstGeom prst="rect">
            <a:avLst/>
          </a:prstGeom>
        </p:spPr>
      </p:pic>
      <p:pic>
        <p:nvPicPr>
          <p:cNvPr id="4" name="Picture 4">
            <a:hlinkClick r:id="rId10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pic>
        <p:nvPicPr>
          <p:cNvPr id="5" name="Picture 5">
            <a:hlinkClick r:id="rId13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4522602" y="8499086"/>
            <a:ext cx="1518429" cy="1518429"/>
          </a:xfrm>
          <a:prstGeom prst="rect">
            <a:avLst/>
          </a:prstGeom>
        </p:spPr>
      </p:pic>
      <p:pic>
        <p:nvPicPr>
          <p:cNvPr id="8" name="videoplayback (4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90600" y="2095500"/>
            <a:ext cx="16306800" cy="6172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923480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0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335770" y="2933700"/>
            <a:ext cx="5614448" cy="52003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52600" y="952500"/>
            <a:ext cx="143230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More Sugar" pitchFamily="2" charset="0"/>
              </a:rPr>
              <a:t>SIKLUS HIDROLOGI SEDANG</a:t>
            </a:r>
          </a:p>
        </p:txBody>
      </p:sp>
      <p:pic>
        <p:nvPicPr>
          <p:cNvPr id="7" name="Picture 7">
            <a:hlinkClick r:id="rId14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9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2133600" y="391206"/>
            <a:ext cx="1657701" cy="16577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87905" y="2095028"/>
            <a:ext cx="9144000" cy="75713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id-ID" sz="5400" dirty="0" smtClean="0">
                <a:solidFill>
                  <a:schemeClr val="bg1"/>
                </a:solidFill>
                <a:latin typeface="More Sugar Thin"/>
              </a:rPr>
              <a:t>	</a:t>
            </a:r>
            <a:r>
              <a:rPr lang="en-US" sz="5400" dirty="0" err="1" smtClean="0">
                <a:solidFill>
                  <a:schemeClr val="bg1"/>
                </a:solidFill>
                <a:latin typeface="More Sugar Thin"/>
              </a:rPr>
              <a:t>Pada</a:t>
            </a:r>
            <a:r>
              <a:rPr lang="en-US" sz="5400" dirty="0" smtClean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siklus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air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sedang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hujan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tidak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terjadi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di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laut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seperti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siklus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air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pendek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tetapi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terjadi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di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darat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.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Awalnya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air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mengalami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evaporasi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terkondensasi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menjadi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awan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dan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akhirnya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turun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hujan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.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Namun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pada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siklus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ini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terjadi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 smtClean="0">
                <a:solidFill>
                  <a:schemeClr val="bg1"/>
                </a:solidFill>
                <a:latin typeface="More Sugar Thin"/>
              </a:rPr>
              <a:t>adveks</a:t>
            </a:r>
            <a:r>
              <a:rPr lang="id-ID" sz="5400" dirty="0" smtClean="0">
                <a:solidFill>
                  <a:schemeClr val="bg1"/>
                </a:solidFill>
                <a:latin typeface="More Sugar Thin"/>
              </a:rPr>
              <a:t>i.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824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923480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0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335770" y="2933700"/>
            <a:ext cx="5614448" cy="52003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52600" y="952500"/>
            <a:ext cx="143230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More Sugar" pitchFamily="2" charset="0"/>
              </a:rPr>
              <a:t>SIKLUS HIDROLOGI SEDANG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0679" y="2552700"/>
            <a:ext cx="9699836" cy="689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id-ID" sz="5600" dirty="0" smtClean="0">
                <a:solidFill>
                  <a:schemeClr val="bg1"/>
                </a:solidFill>
                <a:latin typeface="More Sugar Thin"/>
              </a:rPr>
              <a:t>	</a:t>
            </a:r>
            <a:r>
              <a:rPr lang="id-ID" sz="5600" dirty="0" smtClean="0">
                <a:solidFill>
                  <a:schemeClr val="bg1"/>
                </a:solidFill>
                <a:latin typeface="More Sugar Thin"/>
              </a:rPr>
              <a:t>Adveksi adalah bergeraknya </a:t>
            </a:r>
            <a:r>
              <a:rPr lang="id-ID" sz="5600" dirty="0">
                <a:solidFill>
                  <a:schemeClr val="bg1"/>
                </a:solidFill>
                <a:latin typeface="More Sugar Thin"/>
              </a:rPr>
              <a:t>awan menuju daratan dengan bantuan angin. Adveksi ini yang menyebabkan terjadinya run off, yaitu bergeraknya air di darat dari tempat yang lebih tinggi ke tempat yang lebih </a:t>
            </a:r>
            <a:r>
              <a:rPr lang="id-ID" sz="5600" dirty="0" smtClean="0">
                <a:solidFill>
                  <a:schemeClr val="bg1"/>
                </a:solidFill>
                <a:latin typeface="More Sugar Thin"/>
              </a:rPr>
              <a:t>rendah.</a:t>
            </a:r>
            <a:endParaRPr lang="en-US" sz="5600" dirty="0">
              <a:solidFill>
                <a:srgbClr val="231F20"/>
              </a:solidFill>
              <a:latin typeface="More Sugar Thin"/>
            </a:endParaRPr>
          </a:p>
        </p:txBody>
      </p:sp>
      <p:pic>
        <p:nvPicPr>
          <p:cNvPr id="7" name="Picture 7">
            <a:hlinkClick r:id="rId14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9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2133600" y="391206"/>
            <a:ext cx="1657701" cy="16577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34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824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923480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0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46091" y="576262"/>
            <a:ext cx="10595818" cy="91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id-ID" sz="5999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ore Sugar" pitchFamily="2" charset="0"/>
              </a:rPr>
              <a:t>Putar video di bawah ini!</a:t>
            </a:r>
            <a:endParaRPr lang="en-US" sz="5999" dirty="0">
              <a:solidFill>
                <a:schemeClr val="accent5">
                  <a:lumMod val="20000"/>
                  <a:lumOff val="80000"/>
                </a:schemeClr>
              </a:solidFill>
              <a:latin typeface="More Sugar" pitchFamily="2" charset="0"/>
            </a:endParaRPr>
          </a:p>
        </p:txBody>
      </p:sp>
      <p:pic>
        <p:nvPicPr>
          <p:cNvPr id="5" name="Picture 5">
            <a:hlinkClick r:id="rId13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7" name="videoplayback (5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66801" y="2163428"/>
            <a:ext cx="16230600" cy="61042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923480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0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pic>
        <p:nvPicPr>
          <p:cNvPr id="4" name="Picture 4">
            <a:hlinkClick r:id="rId13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4557242" y="8499086"/>
            <a:ext cx="1518429" cy="15184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2525" y="2247900"/>
            <a:ext cx="9518638" cy="7478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id-ID" sz="5400" dirty="0">
                <a:solidFill>
                  <a:schemeClr val="bg1"/>
                </a:solidFill>
                <a:latin typeface="More Sugar Thin"/>
              </a:rPr>
              <a:t>	</a:t>
            </a:r>
            <a:r>
              <a:rPr lang="en-US" sz="5400" dirty="0" err="1" smtClean="0">
                <a:solidFill>
                  <a:schemeClr val="bg1"/>
                </a:solidFill>
                <a:latin typeface="More Sugar Thin"/>
              </a:rPr>
              <a:t>Siklus</a:t>
            </a:r>
            <a:r>
              <a:rPr lang="en-US" sz="5400" dirty="0" smtClean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hidrologi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panjang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memiliki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proses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awal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yang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sama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dengan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siklus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hidrologi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pendek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dan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sedang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yaitu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evaporasi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dan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kondensasi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.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Karena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awan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yang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ada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di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atmosfer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bergerak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ke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tempat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yang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relatif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dingin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atau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kondisi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atmosfer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saat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itu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sedang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rendah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. </a:t>
            </a:r>
            <a:endParaRPr lang="en-US" sz="5400" dirty="0">
              <a:solidFill>
                <a:schemeClr val="bg1"/>
              </a:solidFill>
              <a:latin typeface="More Sugar Thin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4"/>
          <a:srcRect l="4808" t="5711" r="6251" b="5764"/>
          <a:stretch>
            <a:fillRect/>
          </a:stretch>
        </p:blipFill>
        <p:spPr>
          <a:xfrm>
            <a:off x="10939494" y="2836829"/>
            <a:ext cx="6431832" cy="54701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0599" y="873974"/>
            <a:ext cx="1638072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More Sugar" pitchFamily="2" charset="0"/>
              </a:rPr>
              <a:t>SIKLUS HIDROLOGI PANJANG</a:t>
            </a:r>
          </a:p>
        </p:txBody>
      </p:sp>
      <p:pic>
        <p:nvPicPr>
          <p:cNvPr id="8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2133600" y="373420"/>
            <a:ext cx="1417280" cy="14172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948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4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923480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0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pic>
        <p:nvPicPr>
          <p:cNvPr id="4" name="Picture 4">
            <a:hlinkClick r:id="rId13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4557242" y="8499086"/>
            <a:ext cx="1518429" cy="15184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5962" y="2124789"/>
            <a:ext cx="9887606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id-ID" sz="5600" dirty="0">
                <a:solidFill>
                  <a:schemeClr val="bg1"/>
                </a:solidFill>
                <a:latin typeface="More Sugar Thin"/>
              </a:rPr>
              <a:t>	</a:t>
            </a:r>
            <a:r>
              <a:rPr lang="en-US" sz="5600" dirty="0" err="1" smtClean="0">
                <a:solidFill>
                  <a:schemeClr val="bg1"/>
                </a:solidFill>
                <a:latin typeface="More Sugar Thin"/>
              </a:rPr>
              <a:t>Nantinya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setelah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musim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semi,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es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atau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salju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akan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mencair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dan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mengalir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ke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permukaan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bumi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kemudian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kembali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ke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laut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untuk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mengulangi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siklusnya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.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Dalam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siklus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ini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terdapat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sublimasi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sehingga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uap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air di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atmosfer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menjadi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/>
              </a:rPr>
              <a:t>es</a:t>
            </a:r>
            <a:r>
              <a:rPr lang="en-US" sz="5600" dirty="0">
                <a:solidFill>
                  <a:schemeClr val="bg1"/>
                </a:solidFill>
                <a:latin typeface="More Sugar Thin"/>
              </a:rPr>
              <a:t>.</a:t>
            </a:r>
          </a:p>
          <a:p>
            <a:pPr algn="just">
              <a:spcBef>
                <a:spcPct val="0"/>
              </a:spcBef>
            </a:pPr>
            <a:endParaRPr lang="en-US" sz="5600" dirty="0">
              <a:solidFill>
                <a:schemeClr val="bg1"/>
              </a:solidFill>
              <a:latin typeface="More Sugar Thin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4"/>
          <a:srcRect l="4808" t="5711" r="6251" b="5764"/>
          <a:stretch>
            <a:fillRect/>
          </a:stretch>
        </p:blipFill>
        <p:spPr>
          <a:xfrm>
            <a:off x="10939494" y="2836829"/>
            <a:ext cx="6431832" cy="54701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0599" y="873974"/>
            <a:ext cx="1638072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More Sugar" pitchFamily="2" charset="0"/>
              </a:rPr>
              <a:t>SIKLUS HIDROLOGI PANJANG</a:t>
            </a:r>
          </a:p>
        </p:txBody>
      </p:sp>
      <p:pic>
        <p:nvPicPr>
          <p:cNvPr id="8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2133600" y="373420"/>
            <a:ext cx="1417280" cy="14172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4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1800" y="8519352"/>
            <a:ext cx="1518429" cy="1518429"/>
          </a:xfrm>
          <a:prstGeom prst="rect">
            <a:avLst/>
          </a:prstGeom>
        </p:spPr>
      </p:pic>
      <p:pic>
        <p:nvPicPr>
          <p:cNvPr id="4" name="Picture 4">
            <a:hlinkClick r:id="rId10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6078200" y="8519352"/>
            <a:ext cx="1518429" cy="15184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93666" y="576262"/>
            <a:ext cx="11300668" cy="91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id-ID" sz="5999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ore Sugar" pitchFamily="2" charset="0"/>
              </a:rPr>
              <a:t>Putar video di bawah ini!</a:t>
            </a:r>
            <a:endParaRPr lang="en-US" sz="5999" dirty="0">
              <a:solidFill>
                <a:schemeClr val="accent5">
                  <a:lumMod val="20000"/>
                  <a:lumOff val="80000"/>
                </a:schemeClr>
              </a:solidFill>
              <a:latin typeface="More Sugar" pitchFamily="2" charset="0"/>
            </a:endParaRPr>
          </a:p>
        </p:txBody>
      </p:sp>
      <p:pic>
        <p:nvPicPr>
          <p:cNvPr id="3" name="videoplayback (6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1" y="2171699"/>
            <a:ext cx="16154400" cy="60960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8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2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sp>
        <p:nvSpPr>
          <p:cNvPr id="9" name="JAWABAN BENAR"/>
          <p:cNvSpPr/>
          <p:nvPr/>
        </p:nvSpPr>
        <p:spPr>
          <a:xfrm>
            <a:off x="2819401" y="3924300"/>
            <a:ext cx="3657600" cy="9906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796925"/>
            <a:r>
              <a:rPr lang="id-ID" sz="4000" dirty="0" smtClean="0">
                <a:latin typeface="Franklin Gothic Demi Cond" pitchFamily="34" charset="0"/>
              </a:rPr>
              <a:t>B. Pendek</a:t>
            </a:r>
          </a:p>
        </p:txBody>
      </p:sp>
      <p:grpSp>
        <p:nvGrpSpPr>
          <p:cNvPr id="13" name="JAWABAN SALAH"/>
          <p:cNvGrpSpPr/>
          <p:nvPr/>
        </p:nvGrpSpPr>
        <p:grpSpPr>
          <a:xfrm>
            <a:off x="2819401" y="2552700"/>
            <a:ext cx="3657600" cy="6705600"/>
            <a:chOff x="2819401" y="2552700"/>
            <a:chExt cx="3657600" cy="6705600"/>
          </a:xfrm>
        </p:grpSpPr>
        <p:sp>
          <p:nvSpPr>
            <p:cNvPr id="7" name="Rounded Rectangle 6"/>
            <p:cNvSpPr/>
            <p:nvPr/>
          </p:nvSpPr>
          <p:spPr>
            <a:xfrm>
              <a:off x="2819401" y="2552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A. Sedang 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819401" y="54864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C. Rendah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19401" y="6827196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D. Panjang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1" y="8267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E. Tinggi</a:t>
              </a:r>
            </a:p>
          </p:txBody>
        </p:sp>
      </p:grpSp>
      <p:sp>
        <p:nvSpPr>
          <p:cNvPr id="12" name="Flowchart: Alternate Process 11"/>
          <p:cNvSpPr/>
          <p:nvPr/>
        </p:nvSpPr>
        <p:spPr>
          <a:xfrm>
            <a:off x="2819401" y="872246"/>
            <a:ext cx="12497056" cy="137160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err="1" smtClean="0">
                <a:latin typeface="Franklin Gothic Demi Cond" pitchFamily="34" charset="0"/>
              </a:rPr>
              <a:t>Sebutkan</a:t>
            </a:r>
            <a:r>
              <a:rPr lang="en-US" sz="4400" dirty="0" smtClean="0">
                <a:latin typeface="Franklin Gothic Demi Cond" pitchFamily="34" charset="0"/>
              </a:rPr>
              <a:t> </a:t>
            </a:r>
            <a:r>
              <a:rPr lang="en-US" sz="4400" dirty="0" err="1" smtClean="0">
                <a:latin typeface="Franklin Gothic Demi Cond" pitchFamily="34" charset="0"/>
              </a:rPr>
              <a:t>siklus</a:t>
            </a:r>
            <a:r>
              <a:rPr lang="en-US" sz="4400" dirty="0" smtClean="0">
                <a:latin typeface="Franklin Gothic Demi Cond" pitchFamily="34" charset="0"/>
              </a:rPr>
              <a:t> </a:t>
            </a:r>
            <a:r>
              <a:rPr lang="en-US" sz="4400" dirty="0" err="1" smtClean="0">
                <a:latin typeface="Franklin Gothic Demi Cond" pitchFamily="34" charset="0"/>
              </a:rPr>
              <a:t>apa</a:t>
            </a:r>
            <a:r>
              <a:rPr lang="en-US" sz="4400" dirty="0" smtClean="0">
                <a:latin typeface="Franklin Gothic Demi Cond" pitchFamily="34" charset="0"/>
              </a:rPr>
              <a:t> yang </a:t>
            </a:r>
            <a:r>
              <a:rPr lang="en-US" sz="4400" dirty="0" err="1" smtClean="0">
                <a:latin typeface="Franklin Gothic Demi Cond" pitchFamily="34" charset="0"/>
              </a:rPr>
              <a:t>tidak</a:t>
            </a:r>
            <a:r>
              <a:rPr lang="en-US" sz="4400" dirty="0" smtClean="0">
                <a:latin typeface="Franklin Gothic Demi Cond" pitchFamily="34" charset="0"/>
              </a:rPr>
              <a:t> </a:t>
            </a:r>
            <a:r>
              <a:rPr lang="en-US" sz="4400" dirty="0" err="1" smtClean="0">
                <a:latin typeface="Franklin Gothic Demi Cond" pitchFamily="34" charset="0"/>
              </a:rPr>
              <a:t>melalui</a:t>
            </a:r>
            <a:r>
              <a:rPr lang="en-US" sz="4400" dirty="0" smtClean="0">
                <a:latin typeface="Franklin Gothic Demi Cond" pitchFamily="34" charset="0"/>
              </a:rPr>
              <a:t> proses </a:t>
            </a:r>
            <a:r>
              <a:rPr lang="en-US" sz="4400" dirty="0" err="1" smtClean="0">
                <a:latin typeface="Franklin Gothic Demi Cond" pitchFamily="34" charset="0"/>
              </a:rPr>
              <a:t>adveksi</a:t>
            </a:r>
            <a:r>
              <a:rPr lang="en-US" sz="4400" dirty="0" smtClean="0">
                <a:latin typeface="Franklin Gothic Demi Cond" pitchFamily="34" charset="0"/>
              </a:rPr>
              <a:t>....</a:t>
            </a:r>
          </a:p>
          <a:p>
            <a:endParaRPr lang="en-US" dirty="0"/>
          </a:p>
        </p:txBody>
      </p:sp>
      <p:sp>
        <p:nvSpPr>
          <p:cNvPr id="25" name="Flowchart: Connector 24"/>
          <p:cNvSpPr/>
          <p:nvPr/>
        </p:nvSpPr>
        <p:spPr>
          <a:xfrm>
            <a:off x="1219200" y="872246"/>
            <a:ext cx="685800" cy="6858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 smtClean="0">
                <a:latin typeface="Franklin Gothic Demi Cond" pitchFamily="34" charset="0"/>
              </a:rPr>
              <a:t>1</a:t>
            </a:r>
            <a:endParaRPr lang="en-US" sz="3200" dirty="0">
              <a:latin typeface="Franklin Gothic Demi Cond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239000" y="5486400"/>
            <a:ext cx="2209800" cy="990600"/>
          </a:xfrm>
          <a:prstGeom prst="roundRect">
            <a:avLst>
              <a:gd name="adj" fmla="val 38168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>
                <a:latin typeface="Franklin Gothic Demi" pitchFamily="34" charset="0"/>
              </a:rPr>
              <a:t>SALAH</a:t>
            </a:r>
            <a:endParaRPr lang="en-US" dirty="0">
              <a:latin typeface="Franklin Gothic Demi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29330"/>
            <a:ext cx="4762500" cy="2676525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7239000" y="5486399"/>
            <a:ext cx="2209800" cy="990601"/>
          </a:xfrm>
          <a:prstGeom prst="roundRect">
            <a:avLst>
              <a:gd name="adj" fmla="val 38822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latin typeface="Franklin Gothic Demi" pitchFamily="34" charset="0"/>
              </a:rPr>
              <a:t>BENAR</a:t>
            </a:r>
            <a:endParaRPr lang="en-US" sz="3600" dirty="0">
              <a:latin typeface="Franklin Gothic Demi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29330"/>
            <a:ext cx="2857500" cy="2857500"/>
          </a:xfrm>
          <a:prstGeom prst="rect">
            <a:avLst/>
          </a:prstGeom>
        </p:spPr>
      </p:pic>
      <p:pic>
        <p:nvPicPr>
          <p:cNvPr id="20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83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249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5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0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showWhenStopped="0">
                <p:cTn id="8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9" grpId="0" animBg="1"/>
      <p:bldP spid="12" grpId="0" animBg="1"/>
      <p:bldP spid="25" grpId="0" animBg="1"/>
      <p:bldP spid="6" grpId="0" animBg="1"/>
      <p:bldP spid="6" grpId="1" animBg="1"/>
      <p:bldP spid="6" grpId="2" animBg="1"/>
      <p:bldP spid="15" grpId="0" animBg="1"/>
      <p:bldP spid="15" grpId="1" animBg="1"/>
      <p:bldP spid="15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9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3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sp>
        <p:nvSpPr>
          <p:cNvPr id="9" name="JAWABAN BENAR"/>
          <p:cNvSpPr/>
          <p:nvPr/>
        </p:nvSpPr>
        <p:spPr>
          <a:xfrm>
            <a:off x="2819401" y="3924300"/>
            <a:ext cx="3657600" cy="9906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0363"/>
            <a:r>
              <a:rPr lang="id-ID" sz="4000" dirty="0" smtClean="0">
                <a:latin typeface="Franklin Gothic Demi Cond" pitchFamily="34" charset="0"/>
              </a:rPr>
              <a:t>B. Evaporasi</a:t>
            </a:r>
          </a:p>
        </p:txBody>
      </p:sp>
      <p:grpSp>
        <p:nvGrpSpPr>
          <p:cNvPr id="13" name="JAWABAN SALAH"/>
          <p:cNvGrpSpPr/>
          <p:nvPr/>
        </p:nvGrpSpPr>
        <p:grpSpPr>
          <a:xfrm>
            <a:off x="2819401" y="2552700"/>
            <a:ext cx="3657600" cy="6705600"/>
            <a:chOff x="2819401" y="2552700"/>
            <a:chExt cx="3657600" cy="6705600"/>
          </a:xfrm>
        </p:grpSpPr>
        <p:sp>
          <p:nvSpPr>
            <p:cNvPr id="7" name="Rounded Rectangle 6"/>
            <p:cNvSpPr/>
            <p:nvPr/>
          </p:nvSpPr>
          <p:spPr>
            <a:xfrm>
              <a:off x="2819401" y="2552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60363"/>
              <a:r>
                <a:rPr lang="id-ID" sz="4000" dirty="0" smtClean="0">
                  <a:latin typeface="Franklin Gothic Demi Cond" pitchFamily="34" charset="0"/>
                </a:rPr>
                <a:t>A. Adveksi 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819401" y="54864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60363"/>
              <a:r>
                <a:rPr lang="id-ID" sz="4000" dirty="0" smtClean="0">
                  <a:latin typeface="Franklin Gothic Demi Cond" pitchFamily="34" charset="0"/>
                </a:rPr>
                <a:t>C. Kondensasi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19401" y="6827196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60363"/>
              <a:r>
                <a:rPr lang="id-ID" sz="4000" dirty="0" smtClean="0">
                  <a:latin typeface="Franklin Gothic Demi Cond" pitchFamily="34" charset="0"/>
                </a:rPr>
                <a:t>D. Presipitasi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1" y="8267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60363"/>
              <a:r>
                <a:rPr lang="id-ID" sz="4000" dirty="0" smtClean="0">
                  <a:latin typeface="Franklin Gothic Demi Cond" pitchFamily="34" charset="0"/>
                </a:rPr>
                <a:t>E. Sublimasi</a:t>
              </a:r>
            </a:p>
          </p:txBody>
        </p:sp>
      </p:grpSp>
      <p:sp>
        <p:nvSpPr>
          <p:cNvPr id="12" name="Flowchart: Alternate Process 11"/>
          <p:cNvSpPr/>
          <p:nvPr/>
        </p:nvSpPr>
        <p:spPr>
          <a:xfrm>
            <a:off x="2819401" y="872246"/>
            <a:ext cx="12497056" cy="137160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err="1" smtClean="0">
                <a:latin typeface="Franklin Gothic Demi" pitchFamily="34" charset="0"/>
              </a:rPr>
              <a:t>Bagian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>
                <a:latin typeface="Franklin Gothic Demi" pitchFamily="34" charset="0"/>
              </a:rPr>
              <a:t>A </a:t>
            </a:r>
            <a:r>
              <a:rPr lang="en-US" sz="4400" dirty="0" err="1">
                <a:latin typeface="Franklin Gothic Demi" pitchFamily="34" charset="0"/>
              </a:rPr>
              <a:t>merupakan</a:t>
            </a:r>
            <a:r>
              <a:rPr lang="en-US" sz="4400" dirty="0">
                <a:latin typeface="Franklin Gothic Demi" pitchFamily="34" charset="0"/>
              </a:rPr>
              <a:t> proses </a:t>
            </a:r>
            <a:r>
              <a:rPr lang="en-US" sz="4400" dirty="0" err="1">
                <a:latin typeface="Franklin Gothic Demi" pitchFamily="34" charset="0"/>
              </a:rPr>
              <a:t>siklus</a:t>
            </a:r>
            <a:r>
              <a:rPr lang="en-US" sz="4400" dirty="0">
                <a:latin typeface="Franklin Gothic Demi" pitchFamily="34" charset="0"/>
              </a:rPr>
              <a:t> air, </a:t>
            </a:r>
            <a:r>
              <a:rPr lang="en-US" sz="4400" dirty="0" err="1">
                <a:latin typeface="Franklin Gothic Demi" pitchFamily="34" charset="0"/>
              </a:rPr>
              <a:t>yaitu</a:t>
            </a:r>
            <a:r>
              <a:rPr lang="en-US" sz="4400" dirty="0">
                <a:latin typeface="Franklin Gothic Demi" pitchFamily="34" charset="0"/>
              </a:rPr>
              <a:t> proses...</a:t>
            </a:r>
          </a:p>
          <a:p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620065" y="5524500"/>
            <a:ext cx="2895728" cy="95250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>
                <a:latin typeface="Franklin Gothic Demi Cond" pitchFamily="34" charset="0"/>
              </a:rPr>
              <a:t>SALAH</a:t>
            </a:r>
            <a:endParaRPr lang="en-US" dirty="0">
              <a:latin typeface="Franklin Gothic Demi Cond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205" y="2874726"/>
            <a:ext cx="4762500" cy="2676525"/>
          </a:xfrm>
          <a:prstGeom prst="rect">
            <a:avLst/>
          </a:prstGeom>
        </p:spPr>
      </p:pic>
      <p:sp>
        <p:nvSpPr>
          <p:cNvPr id="25" name="Flowchart: Connector 24"/>
          <p:cNvSpPr/>
          <p:nvPr/>
        </p:nvSpPr>
        <p:spPr>
          <a:xfrm>
            <a:off x="1219200" y="872246"/>
            <a:ext cx="685800" cy="6858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latin typeface="Franklin Gothic Demi Cond" pitchFamily="34" charset="0"/>
              </a:rPr>
              <a:t>2</a:t>
            </a:r>
            <a:endParaRPr lang="en-US" sz="3200" dirty="0">
              <a:latin typeface="Franklin Gothic Demi Cond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677354"/>
            <a:ext cx="6584232" cy="414984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620066" y="5551251"/>
            <a:ext cx="2895728" cy="925749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latin typeface="Franklin Gothic Demi" pitchFamily="34" charset="0"/>
              </a:rPr>
              <a:t>BENAR</a:t>
            </a:r>
            <a:endParaRPr lang="en-US" dirty="0">
              <a:latin typeface="Franklin Gothic Dem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874726"/>
            <a:ext cx="2857500" cy="2857500"/>
          </a:xfrm>
          <a:prstGeom prst="rect">
            <a:avLst/>
          </a:prstGeom>
        </p:spPr>
      </p:pic>
      <p:pic>
        <p:nvPicPr>
          <p:cNvPr id="17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60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249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5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0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 showWhenStopped="0">
                <p:cTn id="8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9" grpId="0" animBg="1"/>
      <p:bldP spid="12" grpId="0" animBg="1"/>
      <p:bldP spid="21" grpId="0" animBg="1"/>
      <p:bldP spid="21" grpId="1" animBg="1"/>
      <p:bldP spid="21" grpId="2" animBg="1"/>
      <p:bldP spid="25" grpId="0" animBg="1"/>
      <p:bldP spid="5" grpId="0" animBg="1"/>
      <p:bldP spid="5" grpId="1" animBg="1"/>
      <p:bldP spid="5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9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3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sp>
        <p:nvSpPr>
          <p:cNvPr id="8" name="JAWABAN BENAR"/>
          <p:cNvSpPr/>
          <p:nvPr/>
        </p:nvSpPr>
        <p:spPr>
          <a:xfrm>
            <a:off x="2819401" y="5486400"/>
            <a:ext cx="3657600" cy="9906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625475"/>
            <a:r>
              <a:rPr lang="id-ID" sz="4000" dirty="0" smtClean="0">
                <a:latin typeface="Franklin Gothic Demi Cond" pitchFamily="34" charset="0"/>
              </a:rPr>
              <a:t>C. B dan E</a:t>
            </a:r>
          </a:p>
        </p:txBody>
      </p:sp>
      <p:grpSp>
        <p:nvGrpSpPr>
          <p:cNvPr id="14" name="JAWABAN SALAH"/>
          <p:cNvGrpSpPr/>
          <p:nvPr/>
        </p:nvGrpSpPr>
        <p:grpSpPr>
          <a:xfrm>
            <a:off x="2819401" y="2552700"/>
            <a:ext cx="3657600" cy="6705600"/>
            <a:chOff x="2819401" y="2552700"/>
            <a:chExt cx="3657600" cy="6705600"/>
          </a:xfrm>
        </p:grpSpPr>
        <p:sp>
          <p:nvSpPr>
            <p:cNvPr id="9" name="JAWABAN BENAR"/>
            <p:cNvSpPr/>
            <p:nvPr/>
          </p:nvSpPr>
          <p:spPr>
            <a:xfrm>
              <a:off x="2819401" y="39243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625475"/>
              <a:r>
                <a:rPr lang="id-ID" sz="4000" dirty="0" smtClean="0">
                  <a:latin typeface="Franklin Gothic Demi Cond" pitchFamily="34" charset="0"/>
                </a:rPr>
                <a:t>B. C dan B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819401" y="2552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625475"/>
              <a:r>
                <a:rPr lang="id-ID" sz="4000" dirty="0" smtClean="0">
                  <a:latin typeface="Franklin Gothic Demi Cond" pitchFamily="34" charset="0"/>
                </a:rPr>
                <a:t>A. A dan C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19401" y="6827196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625475"/>
              <a:r>
                <a:rPr lang="id-ID" sz="4000" dirty="0" smtClean="0">
                  <a:latin typeface="Franklin Gothic Demi Cond" pitchFamily="34" charset="0"/>
                </a:rPr>
                <a:t>D. E dan D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1" y="8267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625475"/>
              <a:r>
                <a:rPr lang="id-ID" sz="4000" dirty="0" smtClean="0">
                  <a:latin typeface="Franklin Gothic Demi Cond" pitchFamily="34" charset="0"/>
                </a:rPr>
                <a:t>E. D dan A</a:t>
              </a:r>
            </a:p>
          </p:txBody>
        </p:sp>
      </p:grpSp>
      <p:sp>
        <p:nvSpPr>
          <p:cNvPr id="12" name="Flowchart: Alternate Process 11"/>
          <p:cNvSpPr/>
          <p:nvPr/>
        </p:nvSpPr>
        <p:spPr>
          <a:xfrm>
            <a:off x="2819401" y="872246"/>
            <a:ext cx="12497056" cy="137160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Franklin Gothic Demi" pitchFamily="34" charset="0"/>
              </a:rPr>
              <a:t>Proses </a:t>
            </a:r>
            <a:r>
              <a:rPr lang="en-US" sz="4400" dirty="0" err="1">
                <a:latin typeface="Franklin Gothic Demi" pitchFamily="34" charset="0"/>
              </a:rPr>
              <a:t>adveksi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dan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infiltrasi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pada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gambar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siklus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hidrologi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ditunjukkan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oleh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huruf</a:t>
            </a:r>
            <a:r>
              <a:rPr lang="en-US" sz="4400" dirty="0">
                <a:latin typeface="Franklin Gothic Demi" pitchFamily="34" charset="0"/>
              </a:rPr>
              <a:t>...</a:t>
            </a:r>
          </a:p>
          <a:p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259053" y="5505450"/>
            <a:ext cx="2895728" cy="95250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>
                <a:latin typeface="Franklin Gothic Demi Cond" pitchFamily="34" charset="0"/>
              </a:rPr>
              <a:t>SALAH</a:t>
            </a:r>
            <a:endParaRPr lang="en-US" dirty="0">
              <a:latin typeface="Franklin Gothic Demi Cond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828925"/>
            <a:ext cx="4762500" cy="2676525"/>
          </a:xfrm>
          <a:prstGeom prst="rect">
            <a:avLst/>
          </a:prstGeom>
        </p:spPr>
      </p:pic>
      <p:sp>
        <p:nvSpPr>
          <p:cNvPr id="25" name="Flowchart: Connector 24"/>
          <p:cNvSpPr/>
          <p:nvPr/>
        </p:nvSpPr>
        <p:spPr>
          <a:xfrm>
            <a:off x="1219200" y="872246"/>
            <a:ext cx="685800" cy="6858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>
                <a:latin typeface="Franklin Gothic Demi Cond" pitchFamily="34" charset="0"/>
              </a:rPr>
              <a:t>3</a:t>
            </a:r>
            <a:endParaRPr lang="en-US" sz="3200" dirty="0">
              <a:latin typeface="Franklin Gothic Demi Cond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677354"/>
            <a:ext cx="6584232" cy="414984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96086" y="5518825"/>
            <a:ext cx="2895728" cy="925749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latin typeface="Franklin Gothic Demi" pitchFamily="34" charset="0"/>
              </a:rPr>
              <a:t>BENAR</a:t>
            </a:r>
            <a:endParaRPr lang="en-US" dirty="0">
              <a:latin typeface="Franklin Gothic Dem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79" y="2828925"/>
            <a:ext cx="2857500" cy="2857500"/>
          </a:xfrm>
          <a:prstGeom prst="rect">
            <a:avLst/>
          </a:prstGeom>
        </p:spPr>
      </p:pic>
      <p:pic>
        <p:nvPicPr>
          <p:cNvPr id="18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24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249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5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0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showWhenStopped="0">
                <p:cTn id="8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8" grpId="0" animBg="1"/>
      <p:bldP spid="12" grpId="0" animBg="1"/>
      <p:bldP spid="21" grpId="0" animBg="1"/>
      <p:bldP spid="21" grpId="1" animBg="1"/>
      <p:bldP spid="21" grpId="2" animBg="1"/>
      <p:bldP spid="25" grpId="0" animBg="1"/>
      <p:bldP spid="5" grpId="0" animBg="1"/>
      <p:bldP spid="5" grpId="1" animBg="1"/>
      <p:bldP spid="5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474780" y="7518191"/>
            <a:ext cx="21228035" cy="98445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793409" y="6810608"/>
            <a:ext cx="614983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6363335"/>
            <a:ext cx="6149837" cy="4114800"/>
          </a:xfrm>
          <a:prstGeom prst="rect">
            <a:avLst/>
          </a:prstGeom>
        </p:spPr>
      </p:pic>
      <p:pic>
        <p:nvPicPr>
          <p:cNvPr id="5" name="Picture 5">
            <a:hlinkClick r:id="rId10" action="ppaction://hlinksldjump">
              <a:snd r:embed="rId11" name="Suara gelembung pecah (128 kbps).wav"/>
            </a:hlinkClick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28700" y="3655200"/>
            <a:ext cx="3443891" cy="3443891"/>
          </a:xfrm>
          <a:prstGeom prst="rect">
            <a:avLst/>
          </a:prstGeom>
        </p:spPr>
      </p:pic>
      <p:pic>
        <p:nvPicPr>
          <p:cNvPr id="6" name="Picture 6">
            <a:hlinkClick r:id="rId13" action="ppaction://hlinksldjump">
              <a:snd r:embed="rId11" name="Suara gelembung pecah (128 kbps).wav"/>
            </a:hlinkClick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083969" y="3655200"/>
            <a:ext cx="3443891" cy="3443891"/>
          </a:xfrm>
          <a:prstGeom prst="rect">
            <a:avLst/>
          </a:prstGeom>
        </p:spPr>
      </p:pic>
      <p:pic>
        <p:nvPicPr>
          <p:cNvPr id="7" name="Picture 7">
            <a:hlinkClick r:id="rId14" action="ppaction://hlinksldjump">
              <a:snd r:embed="rId11" name="Suara gelembung pecah (128 kbps).wav"/>
            </a:hlinkClick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758362" y="3655200"/>
            <a:ext cx="3443891" cy="3443891"/>
          </a:xfrm>
          <a:prstGeom prst="rect">
            <a:avLst/>
          </a:prstGeom>
        </p:spPr>
      </p:pic>
      <p:pic>
        <p:nvPicPr>
          <p:cNvPr id="8" name="Picture 8">
            <a:hlinkClick r:id="rId15" action="ppaction://hlinksldjump">
              <a:snd r:embed="rId11" name="Suara gelembung pecah (128 kbps).wav"/>
            </a:hlinkClick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815409" y="3655200"/>
            <a:ext cx="3443891" cy="344389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01129" y="1130464"/>
            <a:ext cx="12495267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id-ID" sz="15000" dirty="0" smtClean="0">
                <a:solidFill>
                  <a:schemeClr val="tx2">
                    <a:lumMod val="50000"/>
                  </a:schemeClr>
                </a:solidFill>
                <a:latin typeface="More Sugar" pitchFamily="2" charset="0"/>
              </a:rPr>
              <a:t>Menu</a:t>
            </a:r>
            <a:endParaRPr lang="en-US" sz="15000" dirty="0">
              <a:solidFill>
                <a:schemeClr val="tx2">
                  <a:lumMod val="50000"/>
                </a:schemeClr>
              </a:solidFill>
              <a:latin typeface="More Sugar" pitchFamily="2" charset="0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10800000">
            <a:off x="-1474780" y="-776125"/>
            <a:ext cx="6944533" cy="381318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139238" y="4429125"/>
            <a:ext cx="9525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  <a:spcBef>
                <a:spcPct val="0"/>
              </a:spcBef>
            </a:pPr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729" y="-571500"/>
            <a:ext cx="694372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  <p:sp>
        <p:nvSpPr>
          <p:cNvPr id="17" name="Rounded Rectangle 16">
            <a:hlinkClick r:id="rId10" action="ppaction://hlinksldjump">
              <a:snd r:embed="rId11" name="Suara gelembung pecah (128 kbps).wav"/>
            </a:hlinkClick>
          </p:cNvPr>
          <p:cNvSpPr/>
          <p:nvPr/>
        </p:nvSpPr>
        <p:spPr>
          <a:xfrm>
            <a:off x="693245" y="4257675"/>
            <a:ext cx="4114800" cy="21717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dirty="0" smtClean="0">
                <a:solidFill>
                  <a:schemeClr val="tx2">
                    <a:lumMod val="50000"/>
                  </a:schemeClr>
                </a:solidFill>
                <a:latin typeface="More Sugar Thin" pitchFamily="2" charset="0"/>
              </a:rPr>
              <a:t>Profil Penulis</a:t>
            </a:r>
            <a:endParaRPr lang="en-US" sz="5400" dirty="0">
              <a:solidFill>
                <a:schemeClr val="tx2">
                  <a:lumMod val="50000"/>
                </a:schemeClr>
              </a:solidFill>
              <a:latin typeface="More Sugar Thin" pitchFamily="2" charset="0"/>
            </a:endParaRPr>
          </a:p>
        </p:txBody>
      </p:sp>
      <p:sp>
        <p:nvSpPr>
          <p:cNvPr id="18" name="Rounded Rectangle 17">
            <a:hlinkClick r:id="rId13" action="ppaction://hlinksldjump">
              <a:snd r:embed="rId11" name="Suara gelembung pecah (128 kbps).wav"/>
            </a:hlinkClick>
          </p:cNvPr>
          <p:cNvSpPr/>
          <p:nvPr/>
        </p:nvSpPr>
        <p:spPr>
          <a:xfrm>
            <a:off x="4787955" y="4397270"/>
            <a:ext cx="4035918" cy="18925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dirty="0" smtClean="0">
                <a:solidFill>
                  <a:schemeClr val="tx2">
                    <a:lumMod val="50000"/>
                  </a:schemeClr>
                </a:solidFill>
                <a:latin typeface="More Sugar Thin" pitchFamily="2" charset="0"/>
              </a:rPr>
              <a:t>KD &amp; Indikator</a:t>
            </a:r>
            <a:endParaRPr lang="en-US" sz="5400" dirty="0">
              <a:solidFill>
                <a:schemeClr val="tx2">
                  <a:lumMod val="50000"/>
                </a:schemeClr>
              </a:solidFill>
              <a:latin typeface="More Sugar Thin" pitchFamily="2" charset="0"/>
            </a:endParaRPr>
          </a:p>
        </p:txBody>
      </p:sp>
      <p:sp>
        <p:nvSpPr>
          <p:cNvPr id="19" name="Rounded Rectangle 18">
            <a:hlinkClick r:id="rId14" action="ppaction://hlinksldjump">
              <a:snd r:embed="rId11" name="Suara gelembung pecah (128 kbps).wav"/>
            </a:hlinkClick>
          </p:cNvPr>
          <p:cNvSpPr/>
          <p:nvPr/>
        </p:nvSpPr>
        <p:spPr>
          <a:xfrm>
            <a:off x="9610354" y="4543591"/>
            <a:ext cx="3739905" cy="16671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dirty="0" smtClean="0">
                <a:solidFill>
                  <a:schemeClr val="tx2">
                    <a:lumMod val="50000"/>
                  </a:schemeClr>
                </a:solidFill>
                <a:latin typeface="More Sugar Thin" pitchFamily="2" charset="0"/>
              </a:rPr>
              <a:t>MATERI</a:t>
            </a:r>
            <a:endParaRPr lang="en-US" dirty="0">
              <a:solidFill>
                <a:schemeClr val="tx2">
                  <a:lumMod val="50000"/>
                </a:schemeClr>
              </a:solidFill>
              <a:latin typeface="More Sugar Thin" pitchFamily="2" charset="0"/>
            </a:endParaRPr>
          </a:p>
        </p:txBody>
      </p:sp>
      <p:sp>
        <p:nvSpPr>
          <p:cNvPr id="20" name="Rounded Rectangle 19">
            <a:hlinkClick r:id="rId15" action="ppaction://hlinksldjump">
              <a:snd r:embed="rId11" name="Suara gelembung pecah (128 kbps).wav"/>
            </a:hlinkClick>
          </p:cNvPr>
          <p:cNvSpPr/>
          <p:nvPr/>
        </p:nvSpPr>
        <p:spPr>
          <a:xfrm>
            <a:off x="14130924" y="4634028"/>
            <a:ext cx="2812860" cy="14189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dirty="0" smtClean="0">
                <a:solidFill>
                  <a:schemeClr val="tx2">
                    <a:lumMod val="50000"/>
                  </a:schemeClr>
                </a:solidFill>
                <a:latin typeface="More Sugar Thin" pitchFamily="2" charset="0"/>
              </a:rPr>
              <a:t>QUIZ</a:t>
            </a:r>
            <a:endParaRPr lang="en-US" dirty="0">
              <a:solidFill>
                <a:schemeClr val="tx2">
                  <a:lumMod val="50000"/>
                </a:schemeClr>
              </a:solidFill>
              <a:latin typeface="More Sugar Thin" pitchFamily="2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1824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9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3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sp>
        <p:nvSpPr>
          <p:cNvPr id="10" name="JAWABAN BENAR"/>
          <p:cNvSpPr/>
          <p:nvPr/>
        </p:nvSpPr>
        <p:spPr>
          <a:xfrm>
            <a:off x="2819401" y="6827196"/>
            <a:ext cx="3657599" cy="9906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66813" indent="-709613"/>
            <a:r>
              <a:rPr lang="id-ID" sz="4000" dirty="0" smtClean="0">
                <a:latin typeface="Franklin Gothic Demi Cond" pitchFamily="34" charset="0"/>
              </a:rPr>
              <a:t>D. Presipitasi</a:t>
            </a:r>
          </a:p>
        </p:txBody>
      </p:sp>
      <p:grpSp>
        <p:nvGrpSpPr>
          <p:cNvPr id="16" name="JAWABAN SALAH"/>
          <p:cNvGrpSpPr/>
          <p:nvPr/>
        </p:nvGrpSpPr>
        <p:grpSpPr>
          <a:xfrm>
            <a:off x="2819401" y="2552700"/>
            <a:ext cx="3657599" cy="6705600"/>
            <a:chOff x="2819401" y="2552700"/>
            <a:chExt cx="3657599" cy="6705600"/>
          </a:xfrm>
        </p:grpSpPr>
        <p:sp>
          <p:nvSpPr>
            <p:cNvPr id="8" name="JAWABAN BENAR"/>
            <p:cNvSpPr/>
            <p:nvPr/>
          </p:nvSpPr>
          <p:spPr>
            <a:xfrm>
              <a:off x="2819401" y="5486400"/>
              <a:ext cx="3657599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66813" indent="-709613"/>
              <a:r>
                <a:rPr lang="id-ID" sz="4000" dirty="0" smtClean="0">
                  <a:latin typeface="Franklin Gothic Demi Cond" pitchFamily="34" charset="0"/>
                </a:rPr>
                <a:t>C. Runoff</a:t>
              </a:r>
            </a:p>
          </p:txBody>
        </p:sp>
        <p:sp>
          <p:nvSpPr>
            <p:cNvPr id="9" name="JAWABAN BENAR"/>
            <p:cNvSpPr/>
            <p:nvPr/>
          </p:nvSpPr>
          <p:spPr>
            <a:xfrm>
              <a:off x="2819401" y="3924300"/>
              <a:ext cx="3657599" cy="1143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66813" indent="-709613"/>
              <a:r>
                <a:rPr lang="id-ID" sz="4000" dirty="0" smtClean="0">
                  <a:latin typeface="Franklin Gothic Demi Cond" pitchFamily="34" charset="0"/>
                </a:rPr>
                <a:t>B. Evaporasi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819401" y="2552700"/>
              <a:ext cx="3657599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66813" indent="-709613"/>
              <a:r>
                <a:rPr lang="id-ID" sz="4000" dirty="0" smtClean="0">
                  <a:latin typeface="Franklin Gothic Demi Cond" pitchFamily="34" charset="0"/>
                </a:rPr>
                <a:t>A</a:t>
              </a:r>
              <a:r>
                <a:rPr lang="id-ID" sz="3600" dirty="0">
                  <a:latin typeface="Franklin Gothic Demi Cond" pitchFamily="34" charset="0"/>
                </a:rPr>
                <a:t>. </a:t>
              </a:r>
              <a:r>
                <a:rPr lang="id-ID" sz="4000" dirty="0" smtClean="0">
                  <a:latin typeface="Franklin Gothic Demi Cond" pitchFamily="34" charset="0"/>
                </a:rPr>
                <a:t>Kondensasi</a:t>
              </a:r>
              <a:endParaRPr lang="id-ID" sz="3600" dirty="0" smtClean="0">
                <a:latin typeface="Franklin Gothic Demi Cond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1" y="8267700"/>
              <a:ext cx="3657599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66813" indent="-709613"/>
              <a:r>
                <a:rPr lang="id-ID" sz="4000" dirty="0" smtClean="0">
                  <a:latin typeface="Franklin Gothic Demi Cond" pitchFamily="34" charset="0"/>
                </a:rPr>
                <a:t>E. Transpirasi</a:t>
              </a:r>
            </a:p>
          </p:txBody>
        </p:sp>
      </p:grpSp>
      <p:sp>
        <p:nvSpPr>
          <p:cNvPr id="12" name="Flowchart: Alternate Process 11"/>
          <p:cNvSpPr/>
          <p:nvPr/>
        </p:nvSpPr>
        <p:spPr>
          <a:xfrm>
            <a:off x="2819401" y="872246"/>
            <a:ext cx="12497056" cy="137160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4400" dirty="0">
                <a:latin typeface="Franklin Gothic Demi" pitchFamily="34" charset="0"/>
              </a:rPr>
              <a:t>T</a:t>
            </a:r>
            <a:r>
              <a:rPr lang="en-US" sz="4400" dirty="0" err="1" smtClean="0">
                <a:latin typeface="Franklin Gothic Demi" pitchFamily="34" charset="0"/>
              </a:rPr>
              <a:t>anda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>
                <a:latin typeface="Franklin Gothic Demi" pitchFamily="34" charset="0"/>
              </a:rPr>
              <a:t>X </a:t>
            </a:r>
            <a:r>
              <a:rPr lang="en-US" sz="4400" dirty="0" err="1">
                <a:latin typeface="Franklin Gothic Demi" pitchFamily="34" charset="0"/>
              </a:rPr>
              <a:t>pada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gambar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id-ID" sz="4400" dirty="0" smtClean="0">
                <a:latin typeface="Franklin Gothic Demi" pitchFamily="34" charset="0"/>
              </a:rPr>
              <a:t>adalah proses...</a:t>
            </a:r>
            <a:endParaRPr lang="en-US" sz="4400" dirty="0">
              <a:latin typeface="Franklin Gothic Demi" pitchFamily="34" charset="0"/>
            </a:endParaRPr>
          </a:p>
          <a:p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162800" y="5505450"/>
            <a:ext cx="2895728" cy="95250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>
                <a:latin typeface="Franklin Gothic Demi Cond" pitchFamily="34" charset="0"/>
              </a:rPr>
              <a:t>SALAH</a:t>
            </a:r>
            <a:endParaRPr lang="en-US" dirty="0">
              <a:latin typeface="Franklin Gothic Demi Cond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28" y="2874726"/>
            <a:ext cx="4762500" cy="2676525"/>
          </a:xfrm>
          <a:prstGeom prst="rect">
            <a:avLst/>
          </a:prstGeom>
        </p:spPr>
      </p:pic>
      <p:sp>
        <p:nvSpPr>
          <p:cNvPr id="25" name="Flowchart: Connector 24"/>
          <p:cNvSpPr/>
          <p:nvPr/>
        </p:nvSpPr>
        <p:spPr>
          <a:xfrm>
            <a:off x="1219200" y="872246"/>
            <a:ext cx="685800" cy="6858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>
                <a:latin typeface="Franklin Gothic Demi Cond" pitchFamily="34" charset="0"/>
              </a:rPr>
              <a:t>4</a:t>
            </a:r>
            <a:endParaRPr lang="en-US" sz="3200" dirty="0">
              <a:latin typeface="Franklin Gothic Demi Cond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170821" y="5505450"/>
            <a:ext cx="2895728" cy="925749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latin typeface="Franklin Gothic Demi" pitchFamily="34" charset="0"/>
              </a:rPr>
              <a:t>BENAR</a:t>
            </a:r>
            <a:endParaRPr lang="en-US" dirty="0">
              <a:latin typeface="Franklin Gothic Dem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79" y="2874726"/>
            <a:ext cx="2857500" cy="2857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640249"/>
            <a:ext cx="6629400" cy="4186947"/>
          </a:xfrm>
          <a:prstGeom prst="rect">
            <a:avLst/>
          </a:prstGeom>
        </p:spPr>
      </p:pic>
      <p:pic>
        <p:nvPicPr>
          <p:cNvPr id="23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77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249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5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0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showWhenStopped="0">
                <p:cTn id="8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0" grpId="0" animBg="1"/>
      <p:bldP spid="12" grpId="0" animBg="1"/>
      <p:bldP spid="21" grpId="0" animBg="1"/>
      <p:bldP spid="21" grpId="1" animBg="1"/>
      <p:bldP spid="21" grpId="2" animBg="1"/>
      <p:bldP spid="25" grpId="0" animBg="1"/>
      <p:bldP spid="5" grpId="0" animBg="1"/>
      <p:bldP spid="5" grpId="1" animBg="1"/>
      <p:bldP spid="5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9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3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sp>
        <p:nvSpPr>
          <p:cNvPr id="7" name="JAWABAN BENAR"/>
          <p:cNvSpPr/>
          <p:nvPr/>
        </p:nvSpPr>
        <p:spPr>
          <a:xfrm>
            <a:off x="2819401" y="2552700"/>
            <a:ext cx="3657600" cy="9906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796925"/>
            <a:r>
              <a:rPr lang="id-ID" sz="4000" dirty="0" smtClean="0">
                <a:latin typeface="Franklin Gothic Demi Cond" pitchFamily="34" charset="0"/>
              </a:rPr>
              <a:t>A. Sedang</a:t>
            </a:r>
          </a:p>
        </p:txBody>
      </p:sp>
      <p:grpSp>
        <p:nvGrpSpPr>
          <p:cNvPr id="17" name="JAWABAN SALAH"/>
          <p:cNvGrpSpPr/>
          <p:nvPr/>
        </p:nvGrpSpPr>
        <p:grpSpPr>
          <a:xfrm>
            <a:off x="2819401" y="3924300"/>
            <a:ext cx="3657600" cy="5334000"/>
            <a:chOff x="2819401" y="3924300"/>
            <a:chExt cx="3657600" cy="5334000"/>
          </a:xfrm>
        </p:grpSpPr>
        <p:sp>
          <p:nvSpPr>
            <p:cNvPr id="8" name="JAWABAN BENAR"/>
            <p:cNvSpPr/>
            <p:nvPr/>
          </p:nvSpPr>
          <p:spPr>
            <a:xfrm>
              <a:off x="2819401" y="54864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C. Tetap</a:t>
              </a:r>
            </a:p>
          </p:txBody>
        </p:sp>
        <p:sp>
          <p:nvSpPr>
            <p:cNvPr id="9" name="JAWABAN BENAR"/>
            <p:cNvSpPr/>
            <p:nvPr/>
          </p:nvSpPr>
          <p:spPr>
            <a:xfrm>
              <a:off x="2819401" y="39243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B. Pendek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19401" y="6827196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D. Panjang </a:t>
              </a:r>
            </a:p>
          </p:txBody>
        </p:sp>
        <p:sp>
          <p:nvSpPr>
            <p:cNvPr id="11" name="JAWABAN BENAR"/>
            <p:cNvSpPr/>
            <p:nvPr/>
          </p:nvSpPr>
          <p:spPr>
            <a:xfrm>
              <a:off x="2819401" y="8267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E. Temporer</a:t>
              </a:r>
            </a:p>
          </p:txBody>
        </p:sp>
      </p:grpSp>
      <p:sp>
        <p:nvSpPr>
          <p:cNvPr id="12" name="Flowchart: Alternate Process 11"/>
          <p:cNvSpPr/>
          <p:nvPr/>
        </p:nvSpPr>
        <p:spPr>
          <a:xfrm>
            <a:off x="2819401" y="872246"/>
            <a:ext cx="12497056" cy="137160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err="1" smtClean="0">
                <a:latin typeface="Franklin Gothic Demi" pitchFamily="34" charset="0"/>
              </a:rPr>
              <a:t>Jenis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 err="1" smtClean="0">
                <a:latin typeface="Franklin Gothic Demi" pitchFamily="34" charset="0"/>
              </a:rPr>
              <a:t>siklus</a:t>
            </a:r>
            <a:r>
              <a:rPr lang="en-US" sz="4400" dirty="0" smtClean="0">
                <a:latin typeface="Franklin Gothic Demi" pitchFamily="34" charset="0"/>
              </a:rPr>
              <a:t> air yang </a:t>
            </a:r>
            <a:r>
              <a:rPr lang="en-US" sz="4400" dirty="0" err="1" smtClean="0">
                <a:latin typeface="Franklin Gothic Demi" pitchFamily="34" charset="0"/>
              </a:rPr>
              <a:t>terjadi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 err="1" smtClean="0">
                <a:latin typeface="Franklin Gothic Demi" pitchFamily="34" charset="0"/>
              </a:rPr>
              <a:t>pada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 err="1" smtClean="0">
                <a:latin typeface="Franklin Gothic Demi" pitchFamily="34" charset="0"/>
              </a:rPr>
              <a:t>gambar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 err="1" smtClean="0">
                <a:latin typeface="Franklin Gothic Demi" pitchFamily="34" charset="0"/>
              </a:rPr>
              <a:t>tersebut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 err="1" smtClean="0">
                <a:latin typeface="Franklin Gothic Demi" pitchFamily="34" charset="0"/>
              </a:rPr>
              <a:t>yakni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 err="1" smtClean="0">
                <a:latin typeface="Franklin Gothic Demi" pitchFamily="34" charset="0"/>
              </a:rPr>
              <a:t>siklus</a:t>
            </a:r>
            <a:r>
              <a:rPr lang="en-US" sz="4400" dirty="0" smtClean="0">
                <a:latin typeface="Franklin Gothic Demi" pitchFamily="34" charset="0"/>
              </a:rPr>
              <a:t>...</a:t>
            </a:r>
          </a:p>
          <a:p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086600" y="5524500"/>
            <a:ext cx="2895728" cy="95250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>
                <a:latin typeface="Franklin Gothic Demi Cond" pitchFamily="34" charset="0"/>
              </a:rPr>
              <a:t>SALAH</a:t>
            </a:r>
            <a:endParaRPr lang="en-US" dirty="0">
              <a:latin typeface="Franklin Gothic Demi Cond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14" y="2847975"/>
            <a:ext cx="4762500" cy="2676525"/>
          </a:xfrm>
          <a:prstGeom prst="rect">
            <a:avLst/>
          </a:prstGeom>
        </p:spPr>
      </p:pic>
      <p:sp>
        <p:nvSpPr>
          <p:cNvPr id="25" name="Flowchart: Connector 24"/>
          <p:cNvSpPr/>
          <p:nvPr/>
        </p:nvSpPr>
        <p:spPr>
          <a:xfrm>
            <a:off x="1219200" y="872246"/>
            <a:ext cx="685800" cy="6858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>
                <a:latin typeface="Franklin Gothic Demi Cond" pitchFamily="34" charset="0"/>
              </a:rPr>
              <a:t>5</a:t>
            </a:r>
            <a:endParaRPr lang="en-US" sz="3200" dirty="0">
              <a:latin typeface="Franklin Gothic Demi Cond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086600" y="5524500"/>
            <a:ext cx="2895728" cy="963444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latin typeface="Franklin Gothic Demi" pitchFamily="34" charset="0"/>
              </a:rPr>
              <a:t>BENAR</a:t>
            </a:r>
            <a:endParaRPr lang="en-US" dirty="0">
              <a:latin typeface="Franklin Gothic Dem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79" y="2847975"/>
            <a:ext cx="2857500" cy="2857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73" y="2552700"/>
            <a:ext cx="7067059" cy="4769796"/>
          </a:xfrm>
          <a:prstGeom prst="rect">
            <a:avLst/>
          </a:prstGeom>
        </p:spPr>
      </p:pic>
      <p:pic>
        <p:nvPicPr>
          <p:cNvPr id="23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002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249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5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0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showWhenStopped="0">
                <p:cTn id="8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7" grpId="0" animBg="1"/>
      <p:bldP spid="12" grpId="0" animBg="1"/>
      <p:bldP spid="21" grpId="0" animBg="1"/>
      <p:bldP spid="21" grpId="1" animBg="1"/>
      <p:bldP spid="21" grpId="2" animBg="1"/>
      <p:bldP spid="25" grpId="0" animBg="1"/>
      <p:bldP spid="5" grpId="0" animBg="1"/>
      <p:bldP spid="5" grpId="1" animBg="1"/>
      <p:bldP spid="5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9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3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sp>
        <p:nvSpPr>
          <p:cNvPr id="7" name="JAWABAN BENAR"/>
          <p:cNvSpPr/>
          <p:nvPr/>
        </p:nvSpPr>
        <p:spPr>
          <a:xfrm>
            <a:off x="2819401" y="2552700"/>
            <a:ext cx="3657600" cy="9906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796925"/>
            <a:r>
              <a:rPr lang="id-ID" sz="4000" dirty="0" smtClean="0">
                <a:latin typeface="Franklin Gothic Demi Cond" pitchFamily="34" charset="0"/>
              </a:rPr>
              <a:t>A. Pendek</a:t>
            </a:r>
          </a:p>
        </p:txBody>
      </p:sp>
      <p:grpSp>
        <p:nvGrpSpPr>
          <p:cNvPr id="17" name="JAWABAN SALAH"/>
          <p:cNvGrpSpPr/>
          <p:nvPr/>
        </p:nvGrpSpPr>
        <p:grpSpPr>
          <a:xfrm>
            <a:off x="2819401" y="3924300"/>
            <a:ext cx="3657600" cy="5334000"/>
            <a:chOff x="2819401" y="3924300"/>
            <a:chExt cx="3657600" cy="5334000"/>
          </a:xfrm>
        </p:grpSpPr>
        <p:sp>
          <p:nvSpPr>
            <p:cNvPr id="8" name="JAWABAN BENAR"/>
            <p:cNvSpPr/>
            <p:nvPr/>
          </p:nvSpPr>
          <p:spPr>
            <a:xfrm>
              <a:off x="2819401" y="54864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C. Tetap</a:t>
              </a:r>
            </a:p>
          </p:txBody>
        </p:sp>
        <p:sp>
          <p:nvSpPr>
            <p:cNvPr id="9" name="JAWABAN BENAR"/>
            <p:cNvSpPr/>
            <p:nvPr/>
          </p:nvSpPr>
          <p:spPr>
            <a:xfrm>
              <a:off x="2819401" y="39243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B. Sedang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19401" y="6827196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D. Panjang </a:t>
              </a:r>
            </a:p>
          </p:txBody>
        </p:sp>
        <p:sp>
          <p:nvSpPr>
            <p:cNvPr id="11" name="JAWABAN BENAR"/>
            <p:cNvSpPr/>
            <p:nvPr/>
          </p:nvSpPr>
          <p:spPr>
            <a:xfrm>
              <a:off x="2819401" y="8267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E. Temporer</a:t>
              </a:r>
            </a:p>
          </p:txBody>
        </p:sp>
      </p:grpSp>
      <p:sp>
        <p:nvSpPr>
          <p:cNvPr id="12" name="Flowchart: Alternate Process 11"/>
          <p:cNvSpPr/>
          <p:nvPr/>
        </p:nvSpPr>
        <p:spPr>
          <a:xfrm>
            <a:off x="2819401" y="872246"/>
            <a:ext cx="12497056" cy="137160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4400" dirty="0">
                <a:latin typeface="Franklin Gothic Demi" pitchFamily="34" charset="0"/>
              </a:rPr>
              <a:t>G</a:t>
            </a:r>
            <a:r>
              <a:rPr lang="en-US" sz="4400" dirty="0" err="1" smtClean="0">
                <a:latin typeface="Franklin Gothic Demi" pitchFamily="34" charset="0"/>
              </a:rPr>
              <a:t>ambar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tersebut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 smtClean="0">
                <a:latin typeface="Franklin Gothic Demi" pitchFamily="34" charset="0"/>
              </a:rPr>
              <a:t>menunjukkan</a:t>
            </a:r>
            <a:r>
              <a:rPr lang="id-ID" sz="4400" dirty="0">
                <a:latin typeface="Franklin Gothic Demi" pitchFamily="34" charset="0"/>
              </a:rPr>
              <a:t> </a:t>
            </a:r>
            <a:r>
              <a:rPr lang="en-US" sz="4400" dirty="0" err="1" smtClean="0">
                <a:latin typeface="Franklin Gothic Demi" pitchFamily="34" charset="0"/>
              </a:rPr>
              <a:t>siklus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>
                <a:latin typeface="Franklin Gothic Demi" pitchFamily="34" charset="0"/>
              </a:rPr>
              <a:t>air </a:t>
            </a:r>
            <a:r>
              <a:rPr lang="en-US" sz="4400" dirty="0" err="1">
                <a:latin typeface="Franklin Gothic Demi" pitchFamily="34" charset="0"/>
              </a:rPr>
              <a:t>jenis</a:t>
            </a:r>
            <a:r>
              <a:rPr lang="en-US" sz="4400" dirty="0">
                <a:latin typeface="Franklin Gothic Demi" pitchFamily="34" charset="0"/>
              </a:rPr>
              <a:t>...</a:t>
            </a:r>
          </a:p>
          <a:p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348949" y="5557267"/>
            <a:ext cx="2895728" cy="95250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>
                <a:latin typeface="Franklin Gothic Demi Cond" pitchFamily="34" charset="0"/>
              </a:rPr>
              <a:t>SALAH</a:t>
            </a:r>
            <a:endParaRPr lang="en-US" dirty="0">
              <a:latin typeface="Franklin Gothic Demi Cond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76" y="2880742"/>
            <a:ext cx="4762500" cy="2676525"/>
          </a:xfrm>
          <a:prstGeom prst="rect">
            <a:avLst/>
          </a:prstGeom>
        </p:spPr>
      </p:pic>
      <p:sp>
        <p:nvSpPr>
          <p:cNvPr id="25" name="Flowchart: Connector 24"/>
          <p:cNvSpPr/>
          <p:nvPr/>
        </p:nvSpPr>
        <p:spPr>
          <a:xfrm>
            <a:off x="1219200" y="872246"/>
            <a:ext cx="685800" cy="6858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>
                <a:latin typeface="Franklin Gothic Demi Cond" pitchFamily="34" charset="0"/>
              </a:rPr>
              <a:t>6</a:t>
            </a:r>
            <a:endParaRPr lang="en-US" sz="3200" dirty="0">
              <a:latin typeface="Franklin Gothic Demi Cond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348949" y="5559272"/>
            <a:ext cx="2895728" cy="963444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latin typeface="Franklin Gothic Demi" pitchFamily="34" charset="0"/>
              </a:rPr>
              <a:t>BENAR</a:t>
            </a:r>
            <a:endParaRPr lang="en-US" dirty="0">
              <a:latin typeface="Franklin Gothic Dem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839857"/>
            <a:ext cx="2857500" cy="2857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4"/>
          <a:stretch/>
        </p:blipFill>
        <p:spPr>
          <a:xfrm>
            <a:off x="11173894" y="2560400"/>
            <a:ext cx="6535538" cy="4945299"/>
          </a:xfrm>
          <a:prstGeom prst="rect">
            <a:avLst/>
          </a:prstGeom>
        </p:spPr>
      </p:pic>
      <p:pic>
        <p:nvPicPr>
          <p:cNvPr id="19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619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249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5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0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showWhenStopped="0">
                <p:cTn id="8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7" grpId="0" animBg="1"/>
      <p:bldP spid="12" grpId="0" animBg="1"/>
      <p:bldP spid="21" grpId="0" animBg="1"/>
      <p:bldP spid="21" grpId="1" animBg="1"/>
      <p:bldP spid="21" grpId="2" animBg="1"/>
      <p:bldP spid="25" grpId="0" animBg="1"/>
      <p:bldP spid="5" grpId="0" animBg="1"/>
      <p:bldP spid="5" grpId="1" animBg="1"/>
      <p:bldP spid="5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9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3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sp>
        <p:nvSpPr>
          <p:cNvPr id="8" name="JAWABAN BENAR"/>
          <p:cNvSpPr/>
          <p:nvPr/>
        </p:nvSpPr>
        <p:spPr>
          <a:xfrm>
            <a:off x="2819401" y="5486400"/>
            <a:ext cx="3657600" cy="9906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796925"/>
            <a:r>
              <a:rPr lang="id-ID" sz="4000" dirty="0" smtClean="0">
                <a:latin typeface="Franklin Gothic Demi Cond" pitchFamily="34" charset="0"/>
              </a:rPr>
              <a:t>C. Panjang</a:t>
            </a:r>
          </a:p>
        </p:txBody>
      </p:sp>
      <p:grpSp>
        <p:nvGrpSpPr>
          <p:cNvPr id="14" name="JAWABAN SALAH"/>
          <p:cNvGrpSpPr/>
          <p:nvPr/>
        </p:nvGrpSpPr>
        <p:grpSpPr>
          <a:xfrm>
            <a:off x="2819401" y="2552700"/>
            <a:ext cx="3657600" cy="6705600"/>
            <a:chOff x="2819401" y="2552700"/>
            <a:chExt cx="3657600" cy="6705600"/>
          </a:xfrm>
        </p:grpSpPr>
        <p:sp>
          <p:nvSpPr>
            <p:cNvPr id="9" name="JAWABAN BENAR"/>
            <p:cNvSpPr/>
            <p:nvPr/>
          </p:nvSpPr>
          <p:spPr>
            <a:xfrm>
              <a:off x="2819401" y="39243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B. Sedang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819401" y="2552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A. Pendek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19401" y="6827196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D. Temporer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19401" y="8267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E. Tetap</a:t>
              </a:r>
            </a:p>
          </p:txBody>
        </p:sp>
      </p:grpSp>
      <p:sp>
        <p:nvSpPr>
          <p:cNvPr id="12" name="Flowchart: Alternate Process 11"/>
          <p:cNvSpPr/>
          <p:nvPr/>
        </p:nvSpPr>
        <p:spPr>
          <a:xfrm>
            <a:off x="2819401" y="872246"/>
            <a:ext cx="12497056" cy="137160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err="1" smtClean="0">
                <a:latin typeface="Franklin Gothic Demi" pitchFamily="34" charset="0"/>
              </a:rPr>
              <a:t>Gambar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tersebut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menunjukkan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siklus</a:t>
            </a:r>
            <a:r>
              <a:rPr lang="en-US" sz="4400" dirty="0">
                <a:latin typeface="Franklin Gothic Demi" pitchFamily="34" charset="0"/>
              </a:rPr>
              <a:t> air </a:t>
            </a:r>
            <a:r>
              <a:rPr lang="en-US" sz="4400" dirty="0" err="1">
                <a:latin typeface="Franklin Gothic Demi" pitchFamily="34" charset="0"/>
              </a:rPr>
              <a:t>jenis</a:t>
            </a:r>
            <a:r>
              <a:rPr lang="en-US" sz="4400" dirty="0">
                <a:latin typeface="Franklin Gothic Demi" pitchFamily="34" charset="0"/>
              </a:rPr>
              <a:t>...</a:t>
            </a:r>
          </a:p>
          <a:p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315200" y="5548563"/>
            <a:ext cx="2895728" cy="95250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>
                <a:latin typeface="Franklin Gothic Demi Cond" pitchFamily="34" charset="0"/>
              </a:rPr>
              <a:t>SALAH</a:t>
            </a:r>
            <a:endParaRPr lang="en-US" dirty="0">
              <a:latin typeface="Franklin Gothic Demi Cond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43" y="2874726"/>
            <a:ext cx="4762500" cy="2676525"/>
          </a:xfrm>
          <a:prstGeom prst="rect">
            <a:avLst/>
          </a:prstGeom>
        </p:spPr>
      </p:pic>
      <p:sp>
        <p:nvSpPr>
          <p:cNvPr id="25" name="Flowchart: Connector 24"/>
          <p:cNvSpPr/>
          <p:nvPr/>
        </p:nvSpPr>
        <p:spPr>
          <a:xfrm>
            <a:off x="1219200" y="872246"/>
            <a:ext cx="685800" cy="6858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>
                <a:latin typeface="Franklin Gothic Demi Cond" pitchFamily="34" charset="0"/>
              </a:rPr>
              <a:t>7</a:t>
            </a:r>
            <a:endParaRPr lang="en-US" sz="3200" dirty="0">
              <a:latin typeface="Franklin Gothic Demi Cond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315200" y="5575314"/>
            <a:ext cx="2895728" cy="925749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latin typeface="Franklin Gothic Demi" pitchFamily="34" charset="0"/>
              </a:rPr>
              <a:t>BENAR</a:t>
            </a:r>
            <a:endParaRPr lang="en-US" dirty="0">
              <a:latin typeface="Franklin Gothic Dem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38" y="2888763"/>
            <a:ext cx="2857500" cy="2857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2552700"/>
            <a:ext cx="6584232" cy="5029200"/>
          </a:xfrm>
          <a:prstGeom prst="rect">
            <a:avLst/>
          </a:prstGeom>
        </p:spPr>
      </p:pic>
      <p:pic>
        <p:nvPicPr>
          <p:cNvPr id="18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97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249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5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0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showWhenStopped="0">
                <p:cTn id="8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8" grpId="0" animBg="1"/>
      <p:bldP spid="12" grpId="0" animBg="1"/>
      <p:bldP spid="21" grpId="0" animBg="1"/>
      <p:bldP spid="21" grpId="1" animBg="1"/>
      <p:bldP spid="21" grpId="2" animBg="1"/>
      <p:bldP spid="25" grpId="0" animBg="1"/>
      <p:bldP spid="5" grpId="0" animBg="1"/>
      <p:bldP spid="5" grpId="1" animBg="1"/>
      <p:bldP spid="5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9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3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grpSp>
        <p:nvGrpSpPr>
          <p:cNvPr id="4" name="JAWABAN SALAH"/>
          <p:cNvGrpSpPr/>
          <p:nvPr/>
        </p:nvGrpSpPr>
        <p:grpSpPr>
          <a:xfrm>
            <a:off x="2819401" y="2552700"/>
            <a:ext cx="3657600" cy="5265096"/>
            <a:chOff x="2819401" y="2552700"/>
            <a:chExt cx="3657600" cy="5265096"/>
          </a:xfrm>
        </p:grpSpPr>
        <p:sp>
          <p:nvSpPr>
            <p:cNvPr id="8" name="JAWABAN BENAR"/>
            <p:cNvSpPr/>
            <p:nvPr/>
          </p:nvSpPr>
          <p:spPr>
            <a:xfrm>
              <a:off x="2819401" y="54864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C. Panjang</a:t>
              </a:r>
            </a:p>
          </p:txBody>
        </p:sp>
        <p:sp>
          <p:nvSpPr>
            <p:cNvPr id="9" name="JAWABAN BENAR"/>
            <p:cNvSpPr/>
            <p:nvPr/>
          </p:nvSpPr>
          <p:spPr>
            <a:xfrm>
              <a:off x="2819401" y="39243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B. Tetap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819401" y="2552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A. Pendek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19401" y="6827196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796925"/>
              <a:r>
                <a:rPr lang="id-ID" sz="4000" dirty="0" smtClean="0">
                  <a:latin typeface="Franklin Gothic Demi Cond" pitchFamily="34" charset="0"/>
                </a:rPr>
                <a:t>D. Temporer</a:t>
              </a:r>
            </a:p>
          </p:txBody>
        </p:sp>
      </p:grpSp>
      <p:sp>
        <p:nvSpPr>
          <p:cNvPr id="11" name="JAWABAN BENAR"/>
          <p:cNvSpPr/>
          <p:nvPr/>
        </p:nvSpPr>
        <p:spPr>
          <a:xfrm>
            <a:off x="2819401" y="8267700"/>
            <a:ext cx="3657600" cy="9906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796925"/>
            <a:r>
              <a:rPr lang="id-ID" sz="4000" dirty="0" smtClean="0">
                <a:latin typeface="Franklin Gothic Demi Cond" pitchFamily="34" charset="0"/>
              </a:rPr>
              <a:t>E. Sedang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2819401" y="872246"/>
            <a:ext cx="12497056" cy="137160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err="1" smtClean="0">
                <a:latin typeface="Franklin Gothic Demi" pitchFamily="34" charset="0"/>
              </a:rPr>
              <a:t>Jenis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siklus</a:t>
            </a:r>
            <a:r>
              <a:rPr lang="en-US" sz="4400" dirty="0">
                <a:latin typeface="Franklin Gothic Demi" pitchFamily="34" charset="0"/>
              </a:rPr>
              <a:t> air yang </a:t>
            </a:r>
            <a:r>
              <a:rPr lang="en-US" sz="4400" dirty="0" err="1">
                <a:latin typeface="Franklin Gothic Demi" pitchFamily="34" charset="0"/>
              </a:rPr>
              <a:t>terjadi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pada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gambar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tersebut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yakni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siklus</a:t>
            </a:r>
            <a:r>
              <a:rPr lang="en-US" sz="4400" dirty="0">
                <a:latin typeface="Franklin Gothic Demi" pitchFamily="34" charset="0"/>
              </a:rPr>
              <a:t>...</a:t>
            </a:r>
          </a:p>
          <a:p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391400" y="5524500"/>
            <a:ext cx="2895728" cy="95250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>
                <a:latin typeface="Franklin Gothic Demi Cond" pitchFamily="34" charset="0"/>
              </a:rPr>
              <a:t>SALAH</a:t>
            </a:r>
            <a:endParaRPr lang="en-US" dirty="0">
              <a:latin typeface="Franklin Gothic Demi Cond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09" y="2874726"/>
            <a:ext cx="4762500" cy="2676525"/>
          </a:xfrm>
          <a:prstGeom prst="rect">
            <a:avLst/>
          </a:prstGeom>
        </p:spPr>
      </p:pic>
      <p:sp>
        <p:nvSpPr>
          <p:cNvPr id="25" name="Flowchart: Connector 24"/>
          <p:cNvSpPr/>
          <p:nvPr/>
        </p:nvSpPr>
        <p:spPr>
          <a:xfrm>
            <a:off x="1219200" y="872246"/>
            <a:ext cx="685800" cy="6858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>
                <a:latin typeface="Franklin Gothic Demi Cond" pitchFamily="34" charset="0"/>
              </a:rPr>
              <a:t>8</a:t>
            </a:r>
            <a:endParaRPr lang="en-US" sz="3200" dirty="0">
              <a:latin typeface="Franklin Gothic Demi Cond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379496" y="5518825"/>
            <a:ext cx="2895728" cy="925749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latin typeface="Franklin Gothic Demi" pitchFamily="34" charset="0"/>
              </a:rPr>
              <a:t>BENAR</a:t>
            </a:r>
            <a:endParaRPr lang="en-US" dirty="0">
              <a:latin typeface="Franklin Gothic Dem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818077"/>
            <a:ext cx="2857500" cy="2857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643187"/>
            <a:ext cx="6584232" cy="4679309"/>
          </a:xfrm>
          <a:prstGeom prst="rect">
            <a:avLst/>
          </a:prstGeom>
        </p:spPr>
      </p:pic>
      <p:pic>
        <p:nvPicPr>
          <p:cNvPr id="19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52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249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5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0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showWhenStopped="0">
                <p:cTn id="8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21" grpId="0" animBg="1"/>
      <p:bldP spid="21" grpId="1" animBg="1"/>
      <p:bldP spid="21" grpId="2" animBg="1"/>
      <p:bldP spid="25" grpId="0" animBg="1"/>
      <p:bldP spid="5" grpId="0" animBg="1"/>
      <p:bldP spid="5" grpId="1" animBg="1"/>
      <p:bldP spid="5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9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rId13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sp>
        <p:nvSpPr>
          <p:cNvPr id="7" name="JAWABAN BENAR"/>
          <p:cNvSpPr/>
          <p:nvPr/>
        </p:nvSpPr>
        <p:spPr>
          <a:xfrm>
            <a:off x="2819401" y="2552700"/>
            <a:ext cx="3657600" cy="9906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528638"/>
            <a:r>
              <a:rPr lang="id-ID" sz="4000" dirty="0" smtClean="0">
                <a:latin typeface="Franklin Gothic Demi Cond" pitchFamily="34" charset="0"/>
              </a:rPr>
              <a:t>A. Panjang</a:t>
            </a:r>
          </a:p>
        </p:txBody>
      </p:sp>
      <p:grpSp>
        <p:nvGrpSpPr>
          <p:cNvPr id="17" name="JAWABAN SALAH"/>
          <p:cNvGrpSpPr/>
          <p:nvPr/>
        </p:nvGrpSpPr>
        <p:grpSpPr>
          <a:xfrm>
            <a:off x="2819401" y="3924300"/>
            <a:ext cx="3657600" cy="5334000"/>
            <a:chOff x="2819401" y="3924300"/>
            <a:chExt cx="3657600" cy="5334000"/>
          </a:xfrm>
        </p:grpSpPr>
        <p:sp>
          <p:nvSpPr>
            <p:cNvPr id="8" name="JAWABAN BENAR"/>
            <p:cNvSpPr/>
            <p:nvPr/>
          </p:nvSpPr>
          <p:spPr>
            <a:xfrm>
              <a:off x="2819401" y="54864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528638"/>
              <a:r>
                <a:rPr lang="id-ID" sz="4000" dirty="0" smtClean="0">
                  <a:latin typeface="Franklin Gothic Demi Cond" pitchFamily="34" charset="0"/>
                </a:rPr>
                <a:t>C. Tetap</a:t>
              </a:r>
            </a:p>
          </p:txBody>
        </p:sp>
        <p:sp>
          <p:nvSpPr>
            <p:cNvPr id="9" name="JAWABAN BENAR"/>
            <p:cNvSpPr/>
            <p:nvPr/>
          </p:nvSpPr>
          <p:spPr>
            <a:xfrm>
              <a:off x="2819401" y="39243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528638"/>
              <a:r>
                <a:rPr lang="id-ID" sz="4000" dirty="0" smtClean="0">
                  <a:latin typeface="Franklin Gothic Demi Cond" pitchFamily="34" charset="0"/>
                </a:rPr>
                <a:t>B. Pendek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19401" y="6827196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528638"/>
              <a:r>
                <a:rPr lang="id-ID" sz="4000" dirty="0" smtClean="0">
                  <a:latin typeface="Franklin Gothic Demi Cond" pitchFamily="34" charset="0"/>
                </a:rPr>
                <a:t>D. Sedang</a:t>
              </a:r>
            </a:p>
          </p:txBody>
        </p:sp>
        <p:sp>
          <p:nvSpPr>
            <p:cNvPr id="11" name="JAWABAN BENAR"/>
            <p:cNvSpPr/>
            <p:nvPr/>
          </p:nvSpPr>
          <p:spPr>
            <a:xfrm>
              <a:off x="2819401" y="8267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528638"/>
              <a:r>
                <a:rPr lang="id-ID" sz="4000" dirty="0" smtClean="0">
                  <a:latin typeface="Franklin Gothic Demi Cond" pitchFamily="34" charset="0"/>
                </a:rPr>
                <a:t>E. Temporer</a:t>
              </a:r>
            </a:p>
          </p:txBody>
        </p:sp>
      </p:grpSp>
      <p:sp>
        <p:nvSpPr>
          <p:cNvPr id="12" name="Flowchart: Alternate Process 11"/>
          <p:cNvSpPr/>
          <p:nvPr/>
        </p:nvSpPr>
        <p:spPr>
          <a:xfrm>
            <a:off x="2819401" y="647700"/>
            <a:ext cx="12497056" cy="1596146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 smtClean="0">
                <a:latin typeface="Franklin Gothic Demi" pitchFamily="34" charset="0"/>
              </a:rPr>
              <a:t>Pada</a:t>
            </a:r>
            <a:r>
              <a:rPr lang="en-US" sz="4000" dirty="0" smtClean="0">
                <a:latin typeface="Franklin Gothic Demi" pitchFamily="34" charset="0"/>
              </a:rPr>
              <a:t> </a:t>
            </a:r>
            <a:r>
              <a:rPr lang="en-US" sz="4000" dirty="0" err="1">
                <a:latin typeface="Franklin Gothic Demi" pitchFamily="34" charset="0"/>
              </a:rPr>
              <a:t>jenis</a:t>
            </a:r>
            <a:r>
              <a:rPr lang="en-US" sz="4000" dirty="0">
                <a:latin typeface="Franklin Gothic Demi" pitchFamily="34" charset="0"/>
              </a:rPr>
              <a:t> </a:t>
            </a:r>
            <a:r>
              <a:rPr lang="en-US" sz="4000" dirty="0" err="1">
                <a:latin typeface="Franklin Gothic Demi" pitchFamily="34" charset="0"/>
              </a:rPr>
              <a:t>siklus</a:t>
            </a:r>
            <a:r>
              <a:rPr lang="en-US" sz="4000" dirty="0">
                <a:latin typeface="Franklin Gothic Demi" pitchFamily="34" charset="0"/>
              </a:rPr>
              <a:t> air </a:t>
            </a:r>
            <a:r>
              <a:rPr lang="en-US" sz="4000" dirty="0" err="1">
                <a:latin typeface="Franklin Gothic Demi" pitchFamily="34" charset="0"/>
              </a:rPr>
              <a:t>apakah</a:t>
            </a:r>
            <a:r>
              <a:rPr lang="en-US" sz="4000" dirty="0">
                <a:latin typeface="Franklin Gothic Demi" pitchFamily="34" charset="0"/>
              </a:rPr>
              <a:t>, yang proses </a:t>
            </a:r>
            <a:r>
              <a:rPr lang="en-US" sz="4000" dirty="0" err="1">
                <a:latin typeface="Franklin Gothic Demi" pitchFamily="34" charset="0"/>
              </a:rPr>
              <a:t>presipitasinya</a:t>
            </a:r>
            <a:r>
              <a:rPr lang="en-US" sz="4000" dirty="0">
                <a:latin typeface="Franklin Gothic Demi" pitchFamily="34" charset="0"/>
              </a:rPr>
              <a:t> </a:t>
            </a:r>
            <a:r>
              <a:rPr lang="en-US" sz="4000" dirty="0" err="1">
                <a:latin typeface="Franklin Gothic Demi" pitchFamily="34" charset="0"/>
              </a:rPr>
              <a:t>berupa</a:t>
            </a:r>
            <a:r>
              <a:rPr lang="en-US" sz="4000" dirty="0">
                <a:latin typeface="Franklin Gothic Demi" pitchFamily="34" charset="0"/>
              </a:rPr>
              <a:t> </a:t>
            </a:r>
            <a:r>
              <a:rPr lang="en-US" sz="4000" dirty="0" err="1">
                <a:latin typeface="Franklin Gothic Demi" pitchFamily="34" charset="0"/>
              </a:rPr>
              <a:t>es</a:t>
            </a:r>
            <a:r>
              <a:rPr lang="en-US" sz="4000" dirty="0">
                <a:latin typeface="Franklin Gothic Demi" pitchFamily="34" charset="0"/>
              </a:rPr>
              <a:t>?</a:t>
            </a:r>
          </a:p>
          <a:p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7620065" y="5524500"/>
            <a:ext cx="2895728" cy="95250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>
                <a:latin typeface="Franklin Gothic Demi Cond" pitchFamily="34" charset="0"/>
              </a:rPr>
              <a:t>SALAH</a:t>
            </a:r>
            <a:endParaRPr lang="en-US" dirty="0">
              <a:latin typeface="Franklin Gothic Demi Cond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205" y="2874726"/>
            <a:ext cx="4762500" cy="2676525"/>
          </a:xfrm>
          <a:prstGeom prst="rect">
            <a:avLst/>
          </a:prstGeom>
        </p:spPr>
      </p:pic>
      <p:sp>
        <p:nvSpPr>
          <p:cNvPr id="25" name="Flowchart: Connector 24"/>
          <p:cNvSpPr/>
          <p:nvPr/>
        </p:nvSpPr>
        <p:spPr>
          <a:xfrm>
            <a:off x="1219200" y="647700"/>
            <a:ext cx="685800" cy="6858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latin typeface="Franklin Gothic Demi Cond" pitchFamily="34" charset="0"/>
              </a:rPr>
              <a:t>9</a:t>
            </a:r>
            <a:endParaRPr lang="en-US" sz="3200" dirty="0">
              <a:latin typeface="Franklin Gothic Demi Cond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592503" y="5513556"/>
            <a:ext cx="2895728" cy="963444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latin typeface="Franklin Gothic Demi" pitchFamily="34" charset="0"/>
              </a:rPr>
              <a:t>BENAR</a:t>
            </a:r>
            <a:endParaRPr lang="en-US" dirty="0">
              <a:latin typeface="Franklin Gothic Dem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44" y="2847975"/>
            <a:ext cx="2857500" cy="2857500"/>
          </a:xfrm>
          <a:prstGeom prst="rect">
            <a:avLst/>
          </a:prstGeom>
        </p:spPr>
      </p:pic>
      <p:pic>
        <p:nvPicPr>
          <p:cNvPr id="18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71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249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5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0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showWhenStopped="0">
                <p:cTn id="8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7" grpId="0" animBg="1"/>
      <p:bldP spid="12" grpId="0" animBg="1"/>
      <p:bldP spid="21" grpId="0" animBg="1"/>
      <p:bldP spid="21" grpId="1" animBg="1"/>
      <p:bldP spid="21" grpId="2" animBg="1"/>
      <p:bldP spid="25" grpId="0" animBg="1"/>
      <p:bldP spid="5" grpId="0" animBg="1"/>
      <p:bldP spid="5" grpId="1" animBg="1"/>
      <p:bldP spid="5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9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57242" y="8499086"/>
            <a:ext cx="1518429" cy="1518429"/>
          </a:xfrm>
          <a:prstGeom prst="rect">
            <a:avLst/>
          </a:prstGeom>
        </p:spPr>
      </p:pic>
      <p:pic>
        <p:nvPicPr>
          <p:cNvPr id="3" name="Picture 3">
            <a:hlinkClick r:id="" action="ppaction://noaction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sp>
        <p:nvSpPr>
          <p:cNvPr id="7" name="JAWABAN BENAR"/>
          <p:cNvSpPr/>
          <p:nvPr/>
        </p:nvSpPr>
        <p:spPr>
          <a:xfrm>
            <a:off x="2819401" y="2847975"/>
            <a:ext cx="3657600" cy="9906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0363"/>
            <a:r>
              <a:rPr lang="id-ID" sz="3700" dirty="0" smtClean="0">
                <a:latin typeface="Franklin Gothic Demi Cond" pitchFamily="34" charset="0"/>
              </a:rPr>
              <a:t>A.</a:t>
            </a:r>
            <a:r>
              <a:rPr lang="id-ID" sz="4000" dirty="0" smtClean="0">
                <a:latin typeface="Franklin Gothic Demi Cond" pitchFamily="34" charset="0"/>
              </a:rPr>
              <a:t> Transpirasi</a:t>
            </a:r>
          </a:p>
        </p:txBody>
      </p:sp>
      <p:grpSp>
        <p:nvGrpSpPr>
          <p:cNvPr id="17" name="JAWABAN SALAH"/>
          <p:cNvGrpSpPr/>
          <p:nvPr/>
        </p:nvGrpSpPr>
        <p:grpSpPr>
          <a:xfrm>
            <a:off x="2819401" y="4160196"/>
            <a:ext cx="3657600" cy="5334000"/>
            <a:chOff x="2819401" y="3924300"/>
            <a:chExt cx="3657600" cy="5334000"/>
          </a:xfrm>
        </p:grpSpPr>
        <p:sp>
          <p:nvSpPr>
            <p:cNvPr id="8" name="JAWABAN BENAR"/>
            <p:cNvSpPr/>
            <p:nvPr/>
          </p:nvSpPr>
          <p:spPr>
            <a:xfrm>
              <a:off x="2819401" y="54864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60363"/>
              <a:r>
                <a:rPr lang="id-ID" sz="3700" dirty="0" smtClean="0">
                  <a:latin typeface="Franklin Gothic Demi Cond" pitchFamily="34" charset="0"/>
                </a:rPr>
                <a:t>C. </a:t>
              </a:r>
              <a:r>
                <a:rPr lang="id-ID" sz="4000" dirty="0" smtClean="0">
                  <a:latin typeface="Franklin Gothic Demi Cond" pitchFamily="34" charset="0"/>
                </a:rPr>
                <a:t>Kondensasi</a:t>
              </a:r>
              <a:endParaRPr lang="id-ID" sz="3700" dirty="0" smtClean="0">
                <a:latin typeface="Franklin Gothic Demi Cond" pitchFamily="34" charset="0"/>
              </a:endParaRPr>
            </a:p>
          </p:txBody>
        </p:sp>
        <p:sp>
          <p:nvSpPr>
            <p:cNvPr id="9" name="JAWABAN BENAR"/>
            <p:cNvSpPr/>
            <p:nvPr/>
          </p:nvSpPr>
          <p:spPr>
            <a:xfrm>
              <a:off x="2819401" y="39243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60363"/>
              <a:r>
                <a:rPr lang="id-ID" sz="3700" dirty="0" smtClean="0">
                  <a:latin typeface="Franklin Gothic Demi Cond" pitchFamily="34" charset="0"/>
                </a:rPr>
                <a:t>B.</a:t>
              </a:r>
              <a:r>
                <a:rPr lang="id-ID" sz="4000" dirty="0" smtClean="0">
                  <a:latin typeface="Franklin Gothic Demi Cond" pitchFamily="34" charset="0"/>
                </a:rPr>
                <a:t> Inspirasi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19401" y="6827196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60363"/>
              <a:r>
                <a:rPr lang="id-ID" sz="3400" dirty="0" smtClean="0">
                  <a:latin typeface="Franklin Gothic Demi Cond" pitchFamily="34" charset="0"/>
                </a:rPr>
                <a:t>D. </a:t>
              </a:r>
              <a:r>
                <a:rPr lang="id-ID" sz="4000" dirty="0" smtClean="0">
                  <a:latin typeface="Franklin Gothic Demi Cond" pitchFamily="34" charset="0"/>
                </a:rPr>
                <a:t>Transparansi</a:t>
              </a:r>
              <a:endParaRPr lang="id-ID" sz="3400" dirty="0" smtClean="0">
                <a:latin typeface="Franklin Gothic Demi Cond" pitchFamily="34" charset="0"/>
              </a:endParaRPr>
            </a:p>
          </p:txBody>
        </p:sp>
        <p:sp>
          <p:nvSpPr>
            <p:cNvPr id="11" name="JAWABAN BENAR"/>
            <p:cNvSpPr/>
            <p:nvPr/>
          </p:nvSpPr>
          <p:spPr>
            <a:xfrm>
              <a:off x="2819401" y="8267700"/>
              <a:ext cx="3657600" cy="990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60363"/>
              <a:r>
                <a:rPr lang="id-ID" sz="3700" dirty="0" smtClean="0">
                  <a:latin typeface="Franklin Gothic Demi Cond" pitchFamily="34" charset="0"/>
                </a:rPr>
                <a:t>E.</a:t>
              </a:r>
              <a:r>
                <a:rPr lang="id-ID" sz="4000" dirty="0" smtClean="0">
                  <a:latin typeface="Franklin Gothic Demi Cond" pitchFamily="34" charset="0"/>
                </a:rPr>
                <a:t> Intersepsi</a:t>
              </a:r>
            </a:p>
          </p:txBody>
        </p:sp>
      </p:grpSp>
      <p:sp>
        <p:nvSpPr>
          <p:cNvPr id="12" name="Flowchart: Alternate Process 11"/>
          <p:cNvSpPr/>
          <p:nvPr/>
        </p:nvSpPr>
        <p:spPr>
          <a:xfrm>
            <a:off x="2819401" y="571500"/>
            <a:ext cx="12497056" cy="1981200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err="1" smtClean="0">
                <a:latin typeface="Franklin Gothic Demi" pitchFamily="34" charset="0"/>
              </a:rPr>
              <a:t>Evaporasi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id-ID" sz="4400" dirty="0" smtClean="0">
                <a:latin typeface="Franklin Gothic Demi" pitchFamily="34" charset="0"/>
              </a:rPr>
              <a:t>yang terjadi karena </a:t>
            </a:r>
            <a:r>
              <a:rPr lang="en-US" sz="4400" dirty="0" err="1" smtClean="0">
                <a:latin typeface="Franklin Gothic Demi" pitchFamily="34" charset="0"/>
              </a:rPr>
              <a:t>menguapnya</a:t>
            </a:r>
            <a:r>
              <a:rPr lang="en-US" sz="4400" dirty="0" smtClean="0">
                <a:latin typeface="Franklin Gothic Demi" pitchFamily="34" charset="0"/>
              </a:rPr>
              <a:t> </a:t>
            </a:r>
            <a:r>
              <a:rPr lang="en-US" sz="4400" dirty="0">
                <a:latin typeface="Franklin Gothic Demi" pitchFamily="34" charset="0"/>
              </a:rPr>
              <a:t>air </a:t>
            </a:r>
            <a:r>
              <a:rPr lang="en-US" sz="4400" dirty="0" err="1">
                <a:latin typeface="Franklin Gothic Demi" pitchFamily="34" charset="0"/>
              </a:rPr>
              <a:t>dari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tanaman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melalui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mulut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daun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>
                <a:latin typeface="Franklin Gothic Demi" pitchFamily="34" charset="0"/>
              </a:rPr>
              <a:t>dan</a:t>
            </a:r>
            <a:r>
              <a:rPr lang="en-US" sz="4400" dirty="0">
                <a:latin typeface="Franklin Gothic Demi" pitchFamily="34" charset="0"/>
              </a:rPr>
              <a:t> </a:t>
            </a:r>
            <a:r>
              <a:rPr lang="en-US" sz="4400" dirty="0" err="1" smtClean="0">
                <a:latin typeface="Franklin Gothic Demi" pitchFamily="34" charset="0"/>
              </a:rPr>
              <a:t>batang</a:t>
            </a:r>
            <a:r>
              <a:rPr lang="id-ID" sz="4400" dirty="0" smtClean="0">
                <a:latin typeface="Franklin Gothic Demi" pitchFamily="34" charset="0"/>
              </a:rPr>
              <a:t>, yaitu...</a:t>
            </a:r>
            <a:endParaRPr lang="en-US" sz="2400" dirty="0"/>
          </a:p>
        </p:txBody>
      </p:sp>
      <p:sp>
        <p:nvSpPr>
          <p:cNvPr id="21" name="Rounded Rectangle 20"/>
          <p:cNvSpPr/>
          <p:nvPr/>
        </p:nvSpPr>
        <p:spPr>
          <a:xfrm>
            <a:off x="7620065" y="5524500"/>
            <a:ext cx="2895728" cy="95250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>
                <a:latin typeface="Franklin Gothic Demi Cond" pitchFamily="34" charset="0"/>
              </a:rPr>
              <a:t>SALAH</a:t>
            </a:r>
            <a:endParaRPr lang="en-US" dirty="0">
              <a:latin typeface="Franklin Gothic Demi Cond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205" y="2874726"/>
            <a:ext cx="4762500" cy="2676525"/>
          </a:xfrm>
          <a:prstGeom prst="rect">
            <a:avLst/>
          </a:prstGeom>
        </p:spPr>
      </p:pic>
      <p:sp>
        <p:nvSpPr>
          <p:cNvPr id="25" name="Flowchart: Connector 24"/>
          <p:cNvSpPr/>
          <p:nvPr/>
        </p:nvSpPr>
        <p:spPr>
          <a:xfrm>
            <a:off x="1219200" y="571500"/>
            <a:ext cx="685800" cy="6858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350" dirty="0" smtClean="0">
                <a:latin typeface="Franklin Gothic Demi Cond" pitchFamily="34" charset="0"/>
              </a:rPr>
              <a:t>10</a:t>
            </a:r>
            <a:endParaRPr lang="en-US" sz="2350" dirty="0">
              <a:latin typeface="Franklin Gothic Demi Cond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592503" y="5513556"/>
            <a:ext cx="2895728" cy="963444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latin typeface="Franklin Gothic Demi" pitchFamily="34" charset="0"/>
              </a:rPr>
              <a:t>BENAR</a:t>
            </a:r>
            <a:endParaRPr lang="en-US" dirty="0">
              <a:latin typeface="Franklin Gothic Dem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44" y="2847975"/>
            <a:ext cx="2857500" cy="2857500"/>
          </a:xfrm>
          <a:prstGeom prst="rect">
            <a:avLst/>
          </a:prstGeom>
        </p:spPr>
      </p:pic>
      <p:pic>
        <p:nvPicPr>
          <p:cNvPr id="18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36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249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5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0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5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showWhenStopped="0">
                <p:cTn id="8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7" grpId="0" animBg="1"/>
      <p:bldP spid="12" grpId="0" animBg="1"/>
      <p:bldP spid="21" grpId="0" animBg="1"/>
      <p:bldP spid="21" grpId="1" animBg="1"/>
      <p:bldP spid="21" grpId="2" animBg="1"/>
      <p:bldP spid="25" grpId="0" animBg="1"/>
      <p:bldP spid="5" grpId="0" animBg="1"/>
      <p:bldP spid="5" grpId="1" animBg="1"/>
      <p:bldP spid="5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1325" y="2354310"/>
            <a:ext cx="2640133" cy="715404"/>
            <a:chOff x="0" y="0"/>
            <a:chExt cx="3916057" cy="95387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71165" b="6826"/>
            <a:stretch>
              <a:fillRect/>
            </a:stretch>
          </p:blipFill>
          <p:spPr>
            <a:xfrm rot="26016">
              <a:off x="2516680" y="17970"/>
              <a:ext cx="1396046" cy="88529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t="6972" r="50551"/>
            <a:stretch>
              <a:fillRect/>
            </a:stretch>
          </p:blipFill>
          <p:spPr>
            <a:xfrm rot="26016">
              <a:off x="3501" y="9567"/>
              <a:ext cx="2531749" cy="93473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5559786" y="5712679"/>
            <a:ext cx="2411027" cy="715404"/>
            <a:chOff x="0" y="0"/>
            <a:chExt cx="3916057" cy="95387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71165" b="6826"/>
            <a:stretch>
              <a:fillRect/>
            </a:stretch>
          </p:blipFill>
          <p:spPr>
            <a:xfrm rot="26016">
              <a:off x="2516680" y="17970"/>
              <a:ext cx="1396046" cy="88529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t="6972" r="50551"/>
            <a:stretch>
              <a:fillRect/>
            </a:stretch>
          </p:blipFill>
          <p:spPr>
            <a:xfrm rot="26016">
              <a:off x="3501" y="9567"/>
              <a:ext cx="2531749" cy="934739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5561056" y="3873494"/>
            <a:ext cx="1874278" cy="715349"/>
            <a:chOff x="0" y="0"/>
            <a:chExt cx="4828064" cy="95379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71165" b="6826"/>
            <a:stretch>
              <a:fillRect/>
            </a:stretch>
          </p:blipFill>
          <p:spPr>
            <a:xfrm rot="26016">
              <a:off x="3428688" y="26775"/>
              <a:ext cx="1396046" cy="885292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t="7720" r="31345"/>
            <a:stretch>
              <a:fillRect/>
            </a:stretch>
          </p:blipFill>
          <p:spPr>
            <a:xfrm rot="26016">
              <a:off x="3458" y="13288"/>
              <a:ext cx="3515106" cy="927223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2821" r="56483" b="56933"/>
          <a:stretch>
            <a:fillRect/>
          </a:stretch>
        </p:blipFill>
        <p:spPr>
          <a:xfrm rot="-5400000">
            <a:off x="10784779" y="1634271"/>
            <a:ext cx="9528096" cy="57199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5536739" y="7485487"/>
            <a:ext cx="2393657" cy="871686"/>
            <a:chOff x="0" y="0"/>
            <a:chExt cx="5883220" cy="116224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71165" b="6826"/>
            <a:stretch>
              <a:fillRect/>
            </a:stretch>
          </p:blipFill>
          <p:spPr>
            <a:xfrm rot="26016">
              <a:off x="4178015" y="32626"/>
              <a:ext cx="1701147" cy="107876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t="7720" r="31345"/>
            <a:stretch>
              <a:fillRect/>
            </a:stretch>
          </p:blipFill>
          <p:spPr>
            <a:xfrm rot="26016">
              <a:off x="4214" y="16191"/>
              <a:ext cx="4283319" cy="1129865"/>
            </a:xfrm>
            <a:prstGeom prst="rect">
              <a:avLst/>
            </a:prstGeom>
          </p:spPr>
        </p:pic>
      </p:grpSp>
      <p:pic>
        <p:nvPicPr>
          <p:cNvPr id="16" name="Picture 16">
            <a:hlinkClick r:id="rId10" action="ppaction://hlinksldjump">
              <a:snd r:embed="rId11" name="click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915698" y="119541"/>
            <a:ext cx="1832248" cy="183224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561056" y="4830483"/>
            <a:ext cx="11445377" cy="57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chemeClr val="accent1">
                    <a:lumMod val="20000"/>
                    <a:lumOff val="80000"/>
                  </a:schemeClr>
                </a:solidFill>
                <a:latin typeface="More Sugar Thin"/>
              </a:rPr>
              <a:t>21105241023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019175"/>
            <a:ext cx="16248420" cy="97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90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re Sugar"/>
              </a:rPr>
              <a:t>PROFIL PENULIS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55231" y="2334287"/>
            <a:ext cx="224648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4"/>
              </a:lnSpc>
              <a:spcBef>
                <a:spcPct val="0"/>
              </a:spcBef>
            </a:pPr>
            <a:r>
              <a:rPr lang="en-US" sz="4074" dirty="0">
                <a:solidFill>
                  <a:schemeClr val="tx2">
                    <a:lumMod val="75000"/>
                  </a:schemeClr>
                </a:solidFill>
                <a:latin typeface="More Sugar"/>
              </a:rPr>
              <a:t>NAMA: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51115" y="3903182"/>
            <a:ext cx="3057994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4"/>
              </a:lnSpc>
              <a:spcBef>
                <a:spcPct val="0"/>
              </a:spcBef>
            </a:pPr>
            <a:r>
              <a:rPr lang="en-US" sz="4024" dirty="0">
                <a:solidFill>
                  <a:schemeClr val="tx2">
                    <a:lumMod val="75000"/>
                  </a:schemeClr>
                </a:solidFill>
                <a:latin typeface="More Sugar"/>
              </a:rPr>
              <a:t>NIM: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31045" y="5747220"/>
            <a:ext cx="2294852" cy="69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69"/>
              </a:lnSpc>
              <a:spcBef>
                <a:spcPct val="0"/>
              </a:spcBef>
            </a:pPr>
            <a:r>
              <a:rPr lang="en-US" sz="4049" dirty="0">
                <a:solidFill>
                  <a:schemeClr val="tx2">
                    <a:lumMod val="75000"/>
                  </a:schemeClr>
                </a:solidFill>
                <a:latin typeface="More Sugar"/>
              </a:rPr>
              <a:t>PRODI: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61056" y="3224983"/>
            <a:ext cx="11445377" cy="64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 dirty="0">
                <a:solidFill>
                  <a:schemeClr val="accent1">
                    <a:lumMod val="20000"/>
                    <a:lumOff val="80000"/>
                  </a:schemeClr>
                </a:solidFill>
                <a:latin typeface="More Sugar Thin"/>
              </a:rPr>
              <a:t>Karin </a:t>
            </a:r>
            <a:r>
              <a:rPr lang="en-US" sz="4499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re Sugar Thin"/>
              </a:rPr>
              <a:t>Anilla</a:t>
            </a:r>
            <a:r>
              <a:rPr lang="en-US" sz="4499" dirty="0">
                <a:solidFill>
                  <a:schemeClr val="accent1">
                    <a:lumMod val="20000"/>
                    <a:lumOff val="80000"/>
                  </a:schemeClr>
                </a:solidFill>
                <a:latin typeface="More Sugar Thin"/>
              </a:rPr>
              <a:t> </a:t>
            </a:r>
            <a:r>
              <a:rPr lang="en-US" sz="4499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re Sugar Thin"/>
              </a:rPr>
              <a:t>Nastiti</a:t>
            </a:r>
            <a:endParaRPr lang="en-US" sz="4499" dirty="0">
              <a:solidFill>
                <a:schemeClr val="accent1">
                  <a:lumMod val="20000"/>
                  <a:lumOff val="80000"/>
                </a:schemeClr>
              </a:solidFill>
              <a:latin typeface="More Sugar Thin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561056" y="6788698"/>
            <a:ext cx="11445377" cy="64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9"/>
              </a:lnSpc>
              <a:spcBef>
                <a:spcPct val="0"/>
              </a:spcBef>
            </a:pPr>
            <a:r>
              <a:rPr lang="en-US" sz="4499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re Sugar Thin"/>
              </a:rPr>
              <a:t>Teknologi</a:t>
            </a:r>
            <a:r>
              <a:rPr lang="en-US" sz="4499" dirty="0">
                <a:solidFill>
                  <a:schemeClr val="accent1">
                    <a:lumMod val="20000"/>
                    <a:lumOff val="80000"/>
                  </a:schemeClr>
                </a:solidFill>
                <a:latin typeface="More Sugar Thin"/>
              </a:rPr>
              <a:t> </a:t>
            </a:r>
            <a:r>
              <a:rPr lang="en-US" sz="4499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More Sugar Thin"/>
              </a:rPr>
              <a:t>Pendidikan</a:t>
            </a:r>
            <a:endParaRPr lang="en-US" sz="4499" dirty="0">
              <a:solidFill>
                <a:schemeClr val="accent1">
                  <a:lumMod val="20000"/>
                  <a:lumOff val="80000"/>
                </a:schemeClr>
              </a:solidFill>
              <a:latin typeface="More Sugar Thi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559310" y="8367898"/>
            <a:ext cx="11445377" cy="64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9"/>
              </a:lnSpc>
              <a:spcBef>
                <a:spcPct val="0"/>
              </a:spcBef>
            </a:pPr>
            <a:r>
              <a:rPr lang="id-ID" sz="4499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More Sugar Thin"/>
              </a:rPr>
              <a:t>Karinanilla.2021@student.uny.ac.id</a:t>
            </a:r>
            <a:endParaRPr lang="en-US" sz="4499" dirty="0">
              <a:solidFill>
                <a:schemeClr val="accent1">
                  <a:lumMod val="20000"/>
                  <a:lumOff val="80000"/>
                </a:schemeClr>
              </a:solidFill>
              <a:latin typeface="More Sugar Thi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782590" y="7620643"/>
            <a:ext cx="2591762" cy="699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69"/>
              </a:lnSpc>
              <a:spcBef>
                <a:spcPct val="0"/>
              </a:spcBef>
            </a:pPr>
            <a:r>
              <a:rPr lang="id-ID" sz="4049" dirty="0" smtClean="0">
                <a:solidFill>
                  <a:schemeClr val="tx2">
                    <a:lumMod val="75000"/>
                  </a:schemeClr>
                </a:solidFill>
                <a:latin typeface="More Sugar"/>
              </a:rPr>
              <a:t>E-MAIL</a:t>
            </a:r>
            <a:endParaRPr lang="en-US" sz="4049" dirty="0">
              <a:solidFill>
                <a:schemeClr val="tx2">
                  <a:lumMod val="75000"/>
                </a:schemeClr>
              </a:solidFill>
              <a:latin typeface="More Sugar"/>
            </a:endParaRPr>
          </a:p>
        </p:txBody>
      </p:sp>
      <p:pic>
        <p:nvPicPr>
          <p:cNvPr id="27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7" r="7184" b="17186"/>
          <a:stretch/>
        </p:blipFill>
        <p:spPr>
          <a:xfrm>
            <a:off x="862533" y="2465331"/>
            <a:ext cx="3579019" cy="39627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5" dur="18249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402" y="1250148"/>
            <a:ext cx="4856998" cy="972879"/>
            <a:chOff x="0" y="0"/>
            <a:chExt cx="3916057" cy="95387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71165" b="6826"/>
            <a:stretch>
              <a:fillRect/>
            </a:stretch>
          </p:blipFill>
          <p:spPr>
            <a:xfrm rot="26016">
              <a:off x="2516680" y="17970"/>
              <a:ext cx="1396046" cy="88529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t="6972" r="50551"/>
            <a:stretch>
              <a:fillRect/>
            </a:stretch>
          </p:blipFill>
          <p:spPr>
            <a:xfrm rot="26016">
              <a:off x="3501" y="9567"/>
              <a:ext cx="2531749" cy="934739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06672" y="6019484"/>
            <a:ext cx="2650927" cy="705383"/>
            <a:chOff x="-1243" y="930624"/>
            <a:chExt cx="4876164" cy="93524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71165" b="6826"/>
            <a:stretch>
              <a:fillRect/>
            </a:stretch>
          </p:blipFill>
          <p:spPr>
            <a:xfrm rot="26016">
              <a:off x="3478875" y="980572"/>
              <a:ext cx="1396046" cy="885292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t="7720" r="31345"/>
            <a:stretch>
              <a:fillRect/>
            </a:stretch>
          </p:blipFill>
          <p:spPr>
            <a:xfrm rot="26016">
              <a:off x="-1243" y="930624"/>
              <a:ext cx="3515107" cy="927223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2821" r="56483" b="56933"/>
          <a:stretch>
            <a:fillRect/>
          </a:stretch>
        </p:blipFill>
        <p:spPr>
          <a:xfrm rot="-5400000">
            <a:off x="10784779" y="1634271"/>
            <a:ext cx="9528096" cy="57199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319449" y="5718448"/>
            <a:ext cx="4089359" cy="4618373"/>
          </a:xfrm>
          <a:prstGeom prst="rect">
            <a:avLst/>
          </a:prstGeom>
        </p:spPr>
      </p:pic>
      <p:pic>
        <p:nvPicPr>
          <p:cNvPr id="16" name="Picture 16">
            <a:hlinkClick r:id="rId12" action="ppaction://hlinksldjump">
              <a:snd r:embed="rId13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915698" y="119541"/>
            <a:ext cx="1832248" cy="183224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09283" y="6837948"/>
            <a:ext cx="1331016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id-ID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ore Sugar Thin"/>
              </a:rPr>
              <a:t>3.7.1 Memahami siklus hidrologi</a:t>
            </a:r>
          </a:p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id-ID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ore Sugar Thin"/>
              </a:rPr>
              <a:t>4.7.1 Membuat proses dinamika hidrosfer menggunakan peta, bagan, gambar, tabel, grafik, video, dan atau animasi</a:t>
            </a:r>
            <a:endParaRPr lang="en-US" sz="4400" dirty="0">
              <a:solidFill>
                <a:schemeClr val="accent5">
                  <a:lumMod val="20000"/>
                  <a:lumOff val="80000"/>
                </a:schemeClr>
              </a:solidFill>
              <a:latin typeface="More Sugar Thi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56159" y="1371103"/>
            <a:ext cx="5381391" cy="70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  <a:spcBef>
                <a:spcPct val="0"/>
              </a:spcBef>
            </a:pPr>
            <a:r>
              <a:rPr lang="id-ID" sz="4074" dirty="0" smtClean="0">
                <a:solidFill>
                  <a:schemeClr val="accent1">
                    <a:lumMod val="50000"/>
                  </a:schemeClr>
                </a:solidFill>
                <a:latin typeface="More Sugar"/>
              </a:rPr>
              <a:t>Kompetensi Dasar</a:t>
            </a:r>
            <a:endParaRPr lang="en-US" sz="4074" dirty="0">
              <a:solidFill>
                <a:schemeClr val="accent1">
                  <a:lumMod val="50000"/>
                </a:schemeClr>
              </a:solidFill>
              <a:latin typeface="More Sug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85258" y="6020219"/>
            <a:ext cx="3057994" cy="69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4"/>
              </a:lnSpc>
              <a:spcBef>
                <a:spcPct val="0"/>
              </a:spcBef>
            </a:pPr>
            <a:r>
              <a:rPr lang="id-ID" sz="4024" dirty="0" smtClean="0">
                <a:solidFill>
                  <a:schemeClr val="accent1">
                    <a:lumMod val="50000"/>
                  </a:schemeClr>
                </a:solidFill>
                <a:latin typeface="More Sugar"/>
              </a:rPr>
              <a:t>Indikator</a:t>
            </a:r>
            <a:endParaRPr lang="en-US" sz="4024" dirty="0">
              <a:solidFill>
                <a:schemeClr val="accent1">
                  <a:lumMod val="50000"/>
                </a:schemeClr>
              </a:solidFill>
              <a:latin typeface="More Sug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4864" y="2343478"/>
            <a:ext cx="13082136" cy="3415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99"/>
              </a:lnSpc>
            </a:pPr>
            <a:r>
              <a:rPr lang="id-ID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ore Sugar Thin"/>
              </a:rPr>
              <a:t>3.7 Menganalisis dinamika hidrosfer dan dampaknya terhadap kehidupan</a:t>
            </a:r>
          </a:p>
          <a:p>
            <a:pPr>
              <a:lnSpc>
                <a:spcPts val="5399"/>
              </a:lnSpc>
            </a:pPr>
            <a:r>
              <a:rPr lang="id-ID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ore Sugar Thin"/>
              </a:rPr>
              <a:t>4.7 Menyajikan proses dinamika hidrosfer menggunakan peta, bagan, gambar, tabel, grafik, video, dan atau animasi</a:t>
            </a:r>
            <a:endParaRPr lang="en-US" sz="4400" dirty="0">
              <a:solidFill>
                <a:schemeClr val="accent5">
                  <a:lumMod val="20000"/>
                  <a:lumOff val="80000"/>
                </a:schemeClr>
              </a:solidFill>
              <a:latin typeface="More Sugar Thin"/>
            </a:endParaRPr>
          </a:p>
        </p:txBody>
      </p:sp>
      <p:pic>
        <p:nvPicPr>
          <p:cNvPr id="15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1779581" y="1239008"/>
            <a:ext cx="712781" cy="71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681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49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2521796"/>
            <a:ext cx="10451874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More Sugar"/>
              </a:rPr>
              <a:t>      </a:t>
            </a:r>
            <a:endParaRPr lang="en-US" sz="8000" dirty="0">
              <a:solidFill>
                <a:schemeClr val="bg1"/>
              </a:solidFill>
              <a:latin typeface="More Sugar Thin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887200" y="2521796"/>
            <a:ext cx="5287285" cy="5260848"/>
          </a:xfrm>
          <a:prstGeom prst="rect">
            <a:avLst/>
          </a:prstGeom>
        </p:spPr>
      </p:pic>
      <p:pic>
        <p:nvPicPr>
          <p:cNvPr id="4" name="Picture 4">
            <a:hlinkClick r:id="rId8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325600" y="8253549"/>
            <a:ext cx="1518429" cy="1518429"/>
          </a:xfrm>
          <a:prstGeom prst="rect">
            <a:avLst/>
          </a:prstGeom>
        </p:spPr>
      </p:pic>
      <p:pic>
        <p:nvPicPr>
          <p:cNvPr id="5" name="Picture 5">
            <a:hlinkClick r:id="rId12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038603" y="8253549"/>
            <a:ext cx="1518429" cy="15184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9278" y="1143915"/>
            <a:ext cx="14769325" cy="104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8000" dirty="0">
                <a:latin typeface="More Sugar" pitchFamily="2" charset="0"/>
              </a:rPr>
              <a:t>APA ITU SIKLUS HIDROLOGI?</a:t>
            </a:r>
          </a:p>
        </p:txBody>
      </p:sp>
      <p:pic>
        <p:nvPicPr>
          <p:cNvPr id="7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2514600" y="845395"/>
            <a:ext cx="1676401" cy="16764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0200" y="2521796"/>
            <a:ext cx="96774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id-ID" sz="5600" dirty="0" smtClean="0">
                <a:solidFill>
                  <a:schemeClr val="bg1"/>
                </a:solidFill>
                <a:latin typeface="More Sugar Thin" charset="0"/>
              </a:rPr>
              <a:t>	</a:t>
            </a:r>
            <a:r>
              <a:rPr lang="en-US" sz="5600" dirty="0" err="1" smtClean="0">
                <a:solidFill>
                  <a:schemeClr val="bg1"/>
                </a:solidFill>
                <a:latin typeface="More Sugar Thin" charset="0"/>
              </a:rPr>
              <a:t>Siklus</a:t>
            </a:r>
            <a:r>
              <a:rPr lang="en-US" sz="5600" dirty="0" smtClean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hidrologi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adalah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siklus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air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dari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bumi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yang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berlangsung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secara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terus-menerus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.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Siklus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hidrologi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memiliki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peranan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penting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bagi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kehidupan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. 	</a:t>
            </a:r>
            <a:endParaRPr lang="id-ID" sz="5600" dirty="0">
              <a:solidFill>
                <a:schemeClr val="bg1"/>
              </a:solidFill>
              <a:latin typeface="More Sugar Thin" charset="0"/>
            </a:endParaRPr>
          </a:p>
          <a:p>
            <a:pPr lvl="0" algn="just"/>
            <a:r>
              <a:rPr lang="id-ID" sz="5600" dirty="0" smtClean="0">
                <a:solidFill>
                  <a:schemeClr val="bg1"/>
                </a:solidFill>
                <a:latin typeface="More Sugar Thin" charset="0"/>
              </a:rPr>
              <a:t>	Dan dibagi </a:t>
            </a:r>
            <a:r>
              <a:rPr lang="en-US" sz="5600" dirty="0" err="1" smtClean="0">
                <a:solidFill>
                  <a:schemeClr val="bg1"/>
                </a:solidFill>
                <a:latin typeface="More Sugar Thin" charset="0"/>
              </a:rPr>
              <a:t>tiga</a:t>
            </a:r>
            <a:r>
              <a:rPr lang="id-ID" sz="5600" dirty="0" smtClean="0">
                <a:solidFill>
                  <a:schemeClr val="bg1"/>
                </a:solidFill>
                <a:latin typeface="More Sugar Thin" charset="0"/>
              </a:rPr>
              <a:t> jenis</a:t>
            </a:r>
            <a:r>
              <a:rPr lang="en-US" sz="5600" dirty="0" smtClean="0">
                <a:solidFill>
                  <a:schemeClr val="bg1"/>
                </a:solidFill>
                <a:latin typeface="More Sugar Thin" charset="0"/>
              </a:rPr>
              <a:t>, </a:t>
            </a:r>
            <a:r>
              <a:rPr lang="id-ID" sz="5600" dirty="0" smtClean="0">
                <a:solidFill>
                  <a:schemeClr val="bg1"/>
                </a:solidFill>
                <a:latin typeface="More Sugar Thin" charset="0"/>
              </a:rPr>
              <a:t>yaitu, </a:t>
            </a:r>
            <a:r>
              <a:rPr lang="en-US" sz="5600" dirty="0" err="1" smtClean="0">
                <a:solidFill>
                  <a:schemeClr val="bg1"/>
                </a:solidFill>
                <a:latin typeface="More Sugar Thin" charset="0"/>
              </a:rPr>
              <a:t>siklus</a:t>
            </a:r>
            <a:r>
              <a:rPr lang="en-US" sz="5600" dirty="0" smtClean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pendek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,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sedang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, </a:t>
            </a:r>
            <a:r>
              <a:rPr lang="en-US" sz="5600" dirty="0" err="1">
                <a:solidFill>
                  <a:schemeClr val="bg1"/>
                </a:solidFill>
                <a:latin typeface="More Sugar Thin" charset="0"/>
              </a:rPr>
              <a:t>panjang</a:t>
            </a:r>
            <a:r>
              <a:rPr lang="en-US" sz="5600" dirty="0">
                <a:solidFill>
                  <a:schemeClr val="bg1"/>
                </a:solidFill>
                <a:latin typeface="More Sugar Thin" charset="0"/>
              </a:rPr>
              <a:t>.</a:t>
            </a:r>
          </a:p>
          <a:p>
            <a:pPr lvl="0" algn="just"/>
            <a:endParaRPr lang="en-US" sz="5600" dirty="0">
              <a:solidFill>
                <a:schemeClr val="bg1"/>
              </a:solidFill>
              <a:latin typeface="More Sugar Thi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34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824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2521796"/>
            <a:ext cx="10451874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More Sugar"/>
              </a:rPr>
              <a:t>      </a:t>
            </a:r>
            <a:endParaRPr lang="en-US" sz="8000" dirty="0">
              <a:solidFill>
                <a:schemeClr val="bg1"/>
              </a:solidFill>
              <a:latin typeface="More Sugar Thin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269747" y="2805964"/>
            <a:ext cx="5287285" cy="5260848"/>
          </a:xfrm>
          <a:prstGeom prst="rect">
            <a:avLst/>
          </a:prstGeom>
        </p:spPr>
      </p:pic>
      <p:pic>
        <p:nvPicPr>
          <p:cNvPr id="4" name="Picture 4">
            <a:hlinkClick r:id="rId8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661232" y="8279319"/>
            <a:ext cx="1518429" cy="1518429"/>
          </a:xfrm>
          <a:prstGeom prst="rect">
            <a:avLst/>
          </a:prstGeom>
        </p:spPr>
      </p:pic>
      <p:pic>
        <p:nvPicPr>
          <p:cNvPr id="5" name="Picture 5">
            <a:hlinkClick r:id="rId12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038603" y="8253549"/>
            <a:ext cx="1518429" cy="15184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143915"/>
            <a:ext cx="18669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8000" dirty="0">
                <a:latin typeface="More Sugar" pitchFamily="2" charset="0"/>
              </a:rPr>
              <a:t>APA </a:t>
            </a:r>
            <a:r>
              <a:rPr lang="id-ID" sz="8000" dirty="0" smtClean="0">
                <a:latin typeface="More Sugar" pitchFamily="2" charset="0"/>
              </a:rPr>
              <a:t>PERAN SIKLUS HIDROLOGI</a:t>
            </a:r>
            <a:r>
              <a:rPr lang="en-US" sz="8000" dirty="0" smtClean="0">
                <a:latin typeface="More Sugar" pitchFamily="2" charset="0"/>
              </a:rPr>
              <a:t>?</a:t>
            </a:r>
            <a:endParaRPr lang="en-US" sz="8000" dirty="0">
              <a:latin typeface="More Sugar" pitchFamily="2" charset="0"/>
            </a:endParaRPr>
          </a:p>
        </p:txBody>
      </p:sp>
      <p:pic>
        <p:nvPicPr>
          <p:cNvPr id="7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2514600" y="845395"/>
            <a:ext cx="1676401" cy="16764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0200" y="2521796"/>
            <a:ext cx="9677400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id-ID" sz="4800" dirty="0" smtClean="0">
                <a:solidFill>
                  <a:schemeClr val="bg1"/>
                </a:solidFill>
                <a:latin typeface="More Sugar Thin" charset="0"/>
              </a:rPr>
              <a:t>	</a:t>
            </a:r>
            <a:r>
              <a:rPr lang="id-ID" sz="6000" dirty="0" smtClean="0">
                <a:solidFill>
                  <a:schemeClr val="bg1"/>
                </a:solidFill>
                <a:latin typeface="More Sugar Thin" charset="0"/>
              </a:rPr>
              <a:t>S</a:t>
            </a:r>
            <a:r>
              <a:rPr lang="en-US" sz="6000" dirty="0" err="1" smtClean="0">
                <a:solidFill>
                  <a:schemeClr val="bg1"/>
                </a:solidFill>
                <a:latin typeface="More Sugar Thin" charset="0"/>
              </a:rPr>
              <a:t>iklus</a:t>
            </a:r>
            <a:r>
              <a:rPr lang="en-US" sz="6000" dirty="0" smtClean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hidrologi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id-ID" sz="6000" dirty="0" smtClean="0">
                <a:solidFill>
                  <a:schemeClr val="bg1"/>
                </a:solidFill>
                <a:latin typeface="More Sugar Thin" charset="0"/>
              </a:rPr>
              <a:t>berperan menjaga ketersediaan air di bumi</a:t>
            </a:r>
            <a:r>
              <a:rPr lang="en-US" sz="6000" dirty="0" smtClean="0">
                <a:solidFill>
                  <a:schemeClr val="bg1"/>
                </a:solidFill>
                <a:latin typeface="More Sugar Thin" charset="0"/>
              </a:rPr>
              <a:t>,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mengingat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teraturnya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suhu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lingkungan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,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cuaca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,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hujan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,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dan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keseimbangan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ekosistem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 yang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tercipta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karena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siklus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More Sugar Thin" charset="0"/>
              </a:rPr>
              <a:t>hidrologi</a:t>
            </a:r>
            <a:r>
              <a:rPr lang="en-US" sz="6000" dirty="0">
                <a:solidFill>
                  <a:schemeClr val="bg1"/>
                </a:solidFill>
                <a:latin typeface="More Sugar Thin" charset="0"/>
              </a:rPr>
              <a:t>. </a:t>
            </a:r>
            <a:r>
              <a:rPr lang="en-US" sz="6600" dirty="0" smtClean="0">
                <a:solidFill>
                  <a:schemeClr val="bg1"/>
                </a:solidFill>
                <a:latin typeface="More Sugar Thin" charset="0"/>
              </a:rPr>
              <a:t> </a:t>
            </a:r>
            <a:endParaRPr lang="en-US" sz="6600" dirty="0">
              <a:solidFill>
                <a:schemeClr val="bg1"/>
              </a:solidFill>
              <a:latin typeface="More Sugar Thin" charset="0"/>
            </a:endParaRPr>
          </a:p>
        </p:txBody>
      </p:sp>
      <p:pic>
        <p:nvPicPr>
          <p:cNvPr id="1026" name="Picture 2">
            <a:hlinkClick r:id="rId16" action="ppaction://hlinksldjump">
              <a:snd r:embed="rId17" name="Suara gelembung pecah (128 kbps).wav"/>
            </a:hlinkClick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776" y="8292336"/>
            <a:ext cx="1517650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526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824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723295" y="8496300"/>
            <a:ext cx="1518429" cy="1518429"/>
          </a:xfrm>
          <a:prstGeom prst="rect">
            <a:avLst/>
          </a:prstGeom>
        </p:spPr>
      </p:pic>
      <p:pic>
        <p:nvPicPr>
          <p:cNvPr id="5" name="Picture 5">
            <a:hlinkClick r:id="rId10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038603" y="8495521"/>
            <a:ext cx="1518429" cy="15184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9277" y="495300"/>
            <a:ext cx="16287753" cy="956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id-ID" sz="5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ore Sugar"/>
              </a:rPr>
              <a:t>Putar video di bawah ini!</a:t>
            </a:r>
            <a:endParaRPr lang="en-US" sz="5600" dirty="0">
              <a:solidFill>
                <a:schemeClr val="accent5">
                  <a:lumMod val="20000"/>
                  <a:lumOff val="80000"/>
                </a:schemeClr>
              </a:solidFill>
              <a:latin typeface="More Sugar"/>
            </a:endParaRPr>
          </a:p>
        </p:txBody>
      </p:sp>
      <p:pic>
        <p:nvPicPr>
          <p:cNvPr id="1026" name="Picture 2">
            <a:hlinkClick r:id="rId13" action="ppaction://hlinksldjump">
              <a:snd r:embed="rId7" name="click.wav"/>
            </a:hlinkClick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991" y="8496300"/>
            <a:ext cx="1517650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videoplayback (9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66800" y="1790701"/>
            <a:ext cx="16154400" cy="640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66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94873" y="2792337"/>
            <a:ext cx="6228347" cy="58374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1091293"/>
            <a:ext cx="138684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More Sugar" pitchFamily="2" charset="0"/>
              </a:rPr>
              <a:t>SIKLUS HIDROLOGI PENDEK</a:t>
            </a:r>
          </a:p>
        </p:txBody>
      </p:sp>
      <p:pic>
        <p:nvPicPr>
          <p:cNvPr id="5" name="Picture 5">
            <a:hlinkClick r:id="rId7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854201" y="8499086"/>
            <a:ext cx="1518429" cy="1518429"/>
          </a:xfrm>
          <a:prstGeom prst="rect">
            <a:avLst/>
          </a:prstGeom>
        </p:spPr>
      </p:pic>
      <p:pic>
        <p:nvPicPr>
          <p:cNvPr id="6" name="Picture 6">
            <a:hlinkClick r:id="rId11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pic>
        <p:nvPicPr>
          <p:cNvPr id="7" name="Picture 7">
            <a:hlinkClick r:id="rId14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800000">
            <a:off x="14522602" y="8499086"/>
            <a:ext cx="1518429" cy="1518429"/>
          </a:xfrm>
          <a:prstGeom prst="rect">
            <a:avLst/>
          </a:prstGeom>
        </p:spPr>
      </p:pic>
      <p:pic>
        <p:nvPicPr>
          <p:cNvPr id="8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2133600" y="650687"/>
            <a:ext cx="1385091" cy="13850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86164" y="2720489"/>
            <a:ext cx="973983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Disebut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siklus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air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pendek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karena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siklus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ini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memiliki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proses yang paling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pendek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.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Dalam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siklus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 air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pendek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, air di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laut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mengalami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evaporasi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(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penguapan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).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Kemudian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uap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air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tersebut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mengalami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kondensasi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57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824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94873" y="2792337"/>
            <a:ext cx="6228347" cy="58374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4600" y="1091293"/>
            <a:ext cx="138684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More Sugar" pitchFamily="2" charset="0"/>
              </a:rPr>
              <a:t>SIKLUS HIDROLOGI PENDEK</a:t>
            </a:r>
          </a:p>
        </p:txBody>
      </p:sp>
      <p:pic>
        <p:nvPicPr>
          <p:cNvPr id="5" name="Picture 5">
            <a:hlinkClick r:id="rId7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854201" y="8499086"/>
            <a:ext cx="1518429" cy="1518429"/>
          </a:xfrm>
          <a:prstGeom prst="rect">
            <a:avLst/>
          </a:prstGeom>
        </p:spPr>
      </p:pic>
      <p:pic>
        <p:nvPicPr>
          <p:cNvPr id="6" name="Picture 6">
            <a:hlinkClick r:id="rId11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191003" y="8499086"/>
            <a:ext cx="1518429" cy="1518429"/>
          </a:xfrm>
          <a:prstGeom prst="rect">
            <a:avLst/>
          </a:prstGeom>
        </p:spPr>
      </p:pic>
      <p:pic>
        <p:nvPicPr>
          <p:cNvPr id="7" name="Picture 7">
            <a:hlinkClick r:id="rId14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800000">
            <a:off x="14522602" y="8499086"/>
            <a:ext cx="1518429" cy="1518429"/>
          </a:xfrm>
          <a:prstGeom prst="rect">
            <a:avLst/>
          </a:prstGeom>
        </p:spPr>
      </p:pic>
      <p:pic>
        <p:nvPicPr>
          <p:cNvPr id="8" name="How it Began  Silent Partner No Copyright Music (1)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2133600" y="650687"/>
            <a:ext cx="1385091" cy="13850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98682" y="3341188"/>
            <a:ext cx="9739835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400" dirty="0" err="1" smtClean="0">
                <a:solidFill>
                  <a:schemeClr val="bg1"/>
                </a:solidFill>
                <a:latin typeface="More Sugar Thin"/>
              </a:rPr>
              <a:t>Kondensasi</a:t>
            </a:r>
            <a:r>
              <a:rPr lang="id-ID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 smtClean="0">
                <a:solidFill>
                  <a:schemeClr val="bg1"/>
                </a:solidFill>
                <a:latin typeface="More Sugar Thin"/>
              </a:rPr>
              <a:t>adalah</a:t>
            </a:r>
            <a:r>
              <a:rPr lang="en-US" sz="5400" dirty="0" smtClean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berubahnya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wujud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uap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air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menjadi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titik-titik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dan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awan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.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Setelah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itu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,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terjadilah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presipitasi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atau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yang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biasa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kita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sebut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sebagai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More Sugar Thin"/>
              </a:rPr>
              <a:t>hujan</a:t>
            </a:r>
            <a:r>
              <a:rPr lang="en-US" sz="5400" dirty="0">
                <a:solidFill>
                  <a:schemeClr val="bg1"/>
                </a:solidFill>
                <a:latin typeface="More Sugar Thin"/>
              </a:rPr>
              <a:t>.</a:t>
            </a: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762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824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Jenis-jenis Siklus Hidrologi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7907C5E-1A0F-450C-B70A-A1AAC9A1F643}: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A41E107-25E6-4644-A8A4-916646D13C84}:26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BF4877B-3016-4ACE-9048-29EB5FBC4DA1}:26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BF4877B-3016-4ACE-9048-29EB5FBC4DA1}:26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B2186FE-38D1-45FF-B133-00427DBA675B}:26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63B0837-E728-4E54-85BD-207A67CBD111}:26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63B0837-E728-4E54-85BD-207A67CBD111}:26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8AA5796-FE09-4693-8FF7-06289DA68BD7}:26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4B18F10-3E40-42F9-A1B0-98BAE93E9218}:27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C75F33B-A463-4496-A0C0-B97E3A06FC88}:2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33EFF71-CDD3-4D2C-ACE1-FCAAF24A676E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733CA62-FAEC-4AFE-9DB5-BD75A452D463}:27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21D1CF3-9ABB-459E-A59A-5BB2DA8F6731}:2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58F6B74-0299-4D04-B3E9-83D63016B8F3}:27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25541C1-DAD0-4F86-A3A5-216754E60384}:2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475D907-27B7-4501-BA6A-901C04CD7601}:27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F1F24AD-D805-4294-8DFE-1493E9A5514E}:2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758915B-56CE-4D64-A253-768B88D6FEB9}:27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0194BE6-31C6-41EB-8716-8846B3D3E04C}:2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AB2137B-1D13-4B29-B8EF-C866C2442955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5534820-8449-477B-93DC-B20A198D1B5C}:25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B9BE997-AAAB-4BA4-8298-CCAD11D29FE4}:27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F17393A-7B0C-4F23-80E8-A0B3EE47D1EE}:2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F17393A-7B0C-4F23-80E8-A0B3EE47D1EE}:26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C44169A-440F-4FE5-9A59-C64EA0C53ED1}:2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7907C5E-1A0F-450C-B70A-A1AAC9A1F643}: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521</Words>
  <Application>Microsoft Office PowerPoint</Application>
  <PresentationFormat>Custom</PresentationFormat>
  <Paragraphs>162</Paragraphs>
  <Slides>26</Slides>
  <Notes>26</Notes>
  <HiddenSlides>0</HiddenSlides>
  <MMClips>26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Franklin Gothic Demi</vt:lpstr>
      <vt:lpstr>Calibri</vt:lpstr>
      <vt:lpstr>Franklin Gothic Demi Cond</vt:lpstr>
      <vt:lpstr>More Sugar</vt:lpstr>
      <vt:lpstr>More Sugar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Jenis-jenis Siklus Hidrologi</dc:title>
  <dc:creator>Hp</dc:creator>
  <cp:lastModifiedBy>HP</cp:lastModifiedBy>
  <cp:revision>97</cp:revision>
  <dcterms:created xsi:type="dcterms:W3CDTF">2006-08-16T00:00:00Z</dcterms:created>
  <dcterms:modified xsi:type="dcterms:W3CDTF">2022-12-20T12:44:26Z</dcterms:modified>
  <dc:identifier>DAFU6Q0eNnY</dc:identifier>
</cp:coreProperties>
</file>